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0"/>
  </p:notesMasterIdLst>
  <p:sldIdLst>
    <p:sldId id="343" r:id="rId2"/>
    <p:sldId id="344" r:id="rId3"/>
    <p:sldId id="345" r:id="rId4"/>
    <p:sldId id="346" r:id="rId5"/>
    <p:sldId id="348" r:id="rId6"/>
    <p:sldId id="349" r:id="rId7"/>
    <p:sldId id="350" r:id="rId8"/>
    <p:sldId id="347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9" r:id="rId17"/>
    <p:sldId id="360" r:id="rId18"/>
    <p:sldId id="358" r:id="rId19"/>
  </p:sldIdLst>
  <p:sldSz cx="7569200" cy="10693400"/>
  <p:notesSz cx="7569200" cy="10693400"/>
  <p:defaultTextStyle>
    <a:defPPr>
      <a:defRPr lang="en-US"/>
    </a:defPPr>
    <a:lvl1pPr marL="0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6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0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3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16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79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42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05" algn="l" defTabSz="45716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287428C-8050-46A2-9205-EF8127F5AB7B}">
          <p14:sldIdLst>
            <p14:sldId id="343"/>
            <p14:sldId id="344"/>
            <p14:sldId id="345"/>
            <p14:sldId id="346"/>
            <p14:sldId id="348"/>
            <p14:sldId id="349"/>
            <p14:sldId id="350"/>
            <p14:sldId id="347"/>
            <p14:sldId id="351"/>
            <p14:sldId id="352"/>
            <p14:sldId id="353"/>
            <p14:sldId id="354"/>
            <p14:sldId id="355"/>
            <p14:sldId id="356"/>
            <p14:sldId id="357"/>
            <p14:sldId id="359"/>
            <p14:sldId id="360"/>
          </p14:sldIdLst>
        </p14:section>
        <p14:section name="Sección sin título" id="{96BCA6A5-5E12-4F52-BDD0-48B105BDB346}">
          <p14:sldIdLst>
            <p14:sldId id="3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BIERNO PARROQUIAL DE CHANTACO" initials="GPDC" lastIdx="1" clrIdx="0">
    <p:extLst>
      <p:ext uri="{19B8F6BF-5375-455C-9EA6-DF929625EA0E}">
        <p15:presenceInfo xmlns:p15="http://schemas.microsoft.com/office/powerpoint/2012/main" userId="fd4a26979f61ed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352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977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287838" y="0"/>
            <a:ext cx="327977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DE72C-CEA0-44A0-B51D-F09593365F80}" type="datetimeFigureOut">
              <a:rPr lang="es-EC" smtClean="0"/>
              <a:t>10/7/2025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08250" y="1336675"/>
            <a:ext cx="25527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57238" y="5146675"/>
            <a:ext cx="605472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977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287838" y="10156825"/>
            <a:ext cx="327977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6B193-0B89-4F5E-90BD-22892D88172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0208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2pPr>
    <a:lvl3pPr marL="914326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3pPr>
    <a:lvl4pPr marL="1371490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4pPr>
    <a:lvl5pPr marL="1828653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5pPr>
    <a:lvl6pPr marL="2285816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2979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142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305" algn="l" defTabSz="914326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7569202" cy="10693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1"/>
            <a:ext cx="1908070" cy="10693402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2976" y="1750056"/>
            <a:ext cx="5458103" cy="3722887"/>
          </a:xfrm>
        </p:spPr>
        <p:txBody>
          <a:bodyPr anchor="b">
            <a:normAutofit/>
          </a:bodyPr>
          <a:lstStyle>
            <a:lvl1pPr algn="l">
              <a:defRPr sz="397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2976" y="5616511"/>
            <a:ext cx="5458103" cy="2581761"/>
          </a:xfrm>
        </p:spPr>
        <p:txBody>
          <a:bodyPr>
            <a:normAutofit/>
          </a:bodyPr>
          <a:lstStyle>
            <a:lvl1pPr marL="0" indent="0" algn="l">
              <a:buNone/>
              <a:defRPr sz="1656" cap="all" baseline="0">
                <a:solidFill>
                  <a:schemeClr val="tx2"/>
                </a:solidFill>
              </a:defRPr>
            </a:lvl1pPr>
            <a:lvl2pPr marL="378470" indent="0" algn="ctr">
              <a:buNone/>
              <a:defRPr sz="1656"/>
            </a:lvl2pPr>
            <a:lvl3pPr marL="756940" indent="0" algn="ctr">
              <a:buNone/>
              <a:defRPr sz="1490"/>
            </a:lvl3pPr>
            <a:lvl4pPr marL="1135410" indent="0" algn="ctr">
              <a:buNone/>
              <a:defRPr sz="1324"/>
            </a:lvl4pPr>
            <a:lvl5pPr marL="1513881" indent="0" algn="ctr">
              <a:buNone/>
              <a:defRPr sz="1324"/>
            </a:lvl5pPr>
            <a:lvl6pPr marL="1892351" indent="0" algn="ctr">
              <a:buNone/>
              <a:defRPr sz="1324"/>
            </a:lvl6pPr>
            <a:lvl7pPr marL="2270821" indent="0" algn="ctr">
              <a:buNone/>
              <a:defRPr sz="1324"/>
            </a:lvl7pPr>
            <a:lvl8pPr marL="2649291" indent="0" algn="ctr">
              <a:buNone/>
              <a:defRPr sz="1324"/>
            </a:lvl8pPr>
            <a:lvl9pPr marL="3027761" indent="0" algn="ctr">
              <a:buNone/>
              <a:defRPr sz="132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1982" y="8435908"/>
            <a:ext cx="1703070" cy="5693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2975" y="8435908"/>
            <a:ext cx="3181700" cy="5693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2361" y="8435906"/>
            <a:ext cx="478718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03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27" y="6712090"/>
            <a:ext cx="6153920" cy="1277586"/>
          </a:xfrm>
        </p:spPr>
        <p:txBody>
          <a:bodyPr anchor="b">
            <a:normAutofit/>
          </a:bodyPr>
          <a:lstStyle>
            <a:lvl1pPr>
              <a:defRPr sz="264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8627" y="945577"/>
            <a:ext cx="6153920" cy="5145209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649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99" y="7989677"/>
            <a:ext cx="6152991" cy="1064151"/>
          </a:xfrm>
        </p:spPr>
        <p:txBody>
          <a:bodyPr>
            <a:normAutofit/>
          </a:bodyPr>
          <a:lstStyle>
            <a:lvl1pPr marL="0" indent="0">
              <a:buNone/>
              <a:defRPr sz="1324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54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55" y="950524"/>
            <a:ext cx="6149947" cy="5346700"/>
          </a:xfrm>
        </p:spPr>
        <p:txBody>
          <a:bodyPr anchor="ctr">
            <a:normAutofit/>
          </a:bodyPr>
          <a:lstStyle>
            <a:lvl1pPr>
              <a:defRPr sz="29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26" y="6891303"/>
            <a:ext cx="6149018" cy="2138678"/>
          </a:xfrm>
        </p:spPr>
        <p:txBody>
          <a:bodyPr anchor="ctr">
            <a:normAutofit/>
          </a:bodyPr>
          <a:lstStyle>
            <a:lvl1pPr marL="0" indent="0">
              <a:buNone/>
              <a:defRPr sz="1490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343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7856" y="950526"/>
            <a:ext cx="5775459" cy="4285513"/>
          </a:xfrm>
        </p:spPr>
        <p:txBody>
          <a:bodyPr anchor="ctr">
            <a:normAutofit/>
          </a:bodyPr>
          <a:lstStyle>
            <a:lvl1pPr>
              <a:defRPr sz="29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68235" y="5247777"/>
            <a:ext cx="5433719" cy="855983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27" y="6720281"/>
            <a:ext cx="6149977" cy="2322510"/>
          </a:xfrm>
        </p:spPr>
        <p:txBody>
          <a:bodyPr anchor="ctr">
            <a:normAutofit/>
          </a:bodyPr>
          <a:lstStyle>
            <a:lvl1pPr marL="0" indent="0">
              <a:buNone/>
              <a:defRPr sz="1490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576613" y="1120263"/>
            <a:ext cx="378460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622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71130" y="4311310"/>
            <a:ext cx="378460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622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3355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26" y="3327527"/>
            <a:ext cx="6149976" cy="3916602"/>
          </a:xfrm>
        </p:spPr>
        <p:txBody>
          <a:bodyPr anchor="b">
            <a:normAutofit/>
          </a:bodyPr>
          <a:lstStyle>
            <a:lvl1pPr>
              <a:defRPr sz="29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98" y="7262493"/>
            <a:ext cx="6149047" cy="1778560"/>
          </a:xfrm>
        </p:spPr>
        <p:txBody>
          <a:bodyPr anchor="t">
            <a:normAutofit/>
          </a:bodyPr>
          <a:lstStyle>
            <a:lvl1pPr marL="0" indent="0">
              <a:buNone/>
              <a:defRPr sz="1490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86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08628" y="950524"/>
            <a:ext cx="6149974" cy="297038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08627" y="4170180"/>
            <a:ext cx="1984741" cy="106934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08628" y="5239522"/>
            <a:ext cx="1983713" cy="3790459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02919" y="4175127"/>
            <a:ext cx="1976973" cy="106934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02918" y="5244467"/>
            <a:ext cx="1977526" cy="3790459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875058" y="4170180"/>
            <a:ext cx="1983543" cy="106934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4875058" y="5239522"/>
            <a:ext cx="1983543" cy="3790459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985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08627" y="950524"/>
            <a:ext cx="6149974" cy="297038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08628" y="6867908"/>
            <a:ext cx="1983712" cy="89854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08628" y="4158541"/>
            <a:ext cx="1983712" cy="2376311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9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08628" y="7766452"/>
            <a:ext cx="1983712" cy="1275229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86955" y="6867908"/>
            <a:ext cx="1986915" cy="89854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786954" y="4158541"/>
            <a:ext cx="1986009" cy="2376311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9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786049" y="7766448"/>
            <a:ext cx="1986915" cy="1263533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875136" y="6867906"/>
            <a:ext cx="1980919" cy="89854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56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875059" y="4158541"/>
            <a:ext cx="1983543" cy="2376311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9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875058" y="7766445"/>
            <a:ext cx="1983543" cy="1263538"/>
          </a:xfrm>
        </p:spPr>
        <p:txBody>
          <a:bodyPr anchor="t">
            <a:normAutofit/>
          </a:bodyPr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84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28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13824" y="950526"/>
            <a:ext cx="1244777" cy="807945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8626" y="950526"/>
            <a:ext cx="4810583" cy="807945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8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708628" y="964431"/>
            <a:ext cx="6149974" cy="230547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708628" y="3507535"/>
            <a:ext cx="6149974" cy="552245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4629505" y="9173555"/>
            <a:ext cx="1703070" cy="569325"/>
          </a:xfrm>
        </p:spPr>
        <p:txBody>
          <a:bodyPr/>
          <a:lstStyle/>
          <a:p>
            <a:fld id="{70DDF080-5E8C-48AD-84E5-6C08B304C14E}" type="datetimeFigureOut">
              <a:rPr lang="en-US" smtClean="0"/>
              <a:t>7/10/2025</a:t>
            </a:fld>
            <a:endParaRPr lang="en-US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8628" y="9173554"/>
            <a:ext cx="3873571" cy="5693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79883" y="9173553"/>
            <a:ext cx="478718" cy="569325"/>
          </a:xfrm>
        </p:spPr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27" y="2212943"/>
            <a:ext cx="6149975" cy="4448157"/>
          </a:xfrm>
        </p:spPr>
        <p:txBody>
          <a:bodyPr anchor="b">
            <a:normAutofit/>
          </a:bodyPr>
          <a:lstStyle>
            <a:lvl1pPr>
              <a:defRPr sz="29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627" y="6898728"/>
            <a:ext cx="6149975" cy="2143631"/>
          </a:xfrm>
        </p:spPr>
        <p:txBody>
          <a:bodyPr>
            <a:normAutofit/>
          </a:bodyPr>
          <a:lstStyle>
            <a:lvl1pPr marL="0" indent="0">
              <a:buNone/>
              <a:defRPr sz="149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7847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2pPr>
            <a:lvl3pPr marL="75694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541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513881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1892351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270821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2649291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027761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8626" y="3507533"/>
            <a:ext cx="3028667" cy="552245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1908" y="3507533"/>
            <a:ext cx="3026693" cy="552245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9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27" y="965380"/>
            <a:ext cx="6149975" cy="230452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091" y="3507533"/>
            <a:ext cx="2844203" cy="128469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987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627" y="4792225"/>
            <a:ext cx="3028668" cy="423775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16371" y="3507532"/>
            <a:ext cx="2842229" cy="128469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987" b="0" cap="all" baseline="0">
                <a:solidFill>
                  <a:schemeClr val="tx1"/>
                </a:solidFill>
              </a:defRPr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1908" y="4792225"/>
            <a:ext cx="3026693" cy="423775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520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38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15" y="950526"/>
            <a:ext cx="2393957" cy="2557004"/>
          </a:xfrm>
        </p:spPr>
        <p:txBody>
          <a:bodyPr anchor="b"/>
          <a:lstStyle>
            <a:lvl1pPr>
              <a:defRPr sz="264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1142" y="924121"/>
            <a:ext cx="3657459" cy="8105861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915" y="3507533"/>
            <a:ext cx="2393957" cy="5522450"/>
          </a:xfrm>
        </p:spPr>
        <p:txBody>
          <a:bodyPr/>
          <a:lstStyle>
            <a:lvl1pPr marL="0" indent="0">
              <a:buNone/>
              <a:defRPr sz="1324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8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29" y="950525"/>
            <a:ext cx="3107446" cy="2557007"/>
          </a:xfrm>
        </p:spPr>
        <p:txBody>
          <a:bodyPr anchor="b"/>
          <a:lstStyle>
            <a:lvl1pPr>
              <a:defRPr sz="264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00540" y="950525"/>
            <a:ext cx="2858063" cy="8079461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649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28" y="3507533"/>
            <a:ext cx="3107448" cy="5522450"/>
          </a:xfrm>
        </p:spPr>
        <p:txBody>
          <a:bodyPr/>
          <a:lstStyle>
            <a:lvl1pPr marL="0" indent="0">
              <a:buNone/>
              <a:defRPr sz="1324"/>
            </a:lvl1pPr>
            <a:lvl2pPr marL="378470" indent="0">
              <a:buNone/>
              <a:defRPr sz="1159"/>
            </a:lvl2pPr>
            <a:lvl3pPr marL="756940" indent="0">
              <a:buNone/>
              <a:defRPr sz="993"/>
            </a:lvl3pPr>
            <a:lvl4pPr marL="1135410" indent="0">
              <a:buNone/>
              <a:defRPr sz="828"/>
            </a:lvl4pPr>
            <a:lvl5pPr marL="1513881" indent="0">
              <a:buNone/>
              <a:defRPr sz="828"/>
            </a:lvl5pPr>
            <a:lvl6pPr marL="1892351" indent="0">
              <a:buNone/>
              <a:defRPr sz="828"/>
            </a:lvl6pPr>
            <a:lvl7pPr marL="2270821" indent="0">
              <a:buNone/>
              <a:defRPr sz="828"/>
            </a:lvl7pPr>
            <a:lvl8pPr marL="2649291" indent="0">
              <a:buNone/>
              <a:defRPr sz="828"/>
            </a:lvl8pPr>
            <a:lvl9pPr marL="3027761" indent="0">
              <a:buNone/>
              <a:defRPr sz="8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68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7569202" cy="10693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1827" y="1"/>
            <a:ext cx="7484580" cy="10693402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8628" y="964431"/>
            <a:ext cx="6149974" cy="2305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628" y="3507535"/>
            <a:ext cx="6149974" cy="5522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505" y="9173555"/>
            <a:ext cx="170307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628" y="9173554"/>
            <a:ext cx="3873571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79883" y="9173553"/>
            <a:ext cx="478718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8851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756940" rtl="0" eaLnBrk="1" latinLnBrk="0" hangingPunct="1">
        <a:lnSpc>
          <a:spcPct val="90000"/>
        </a:lnSpc>
        <a:spcBef>
          <a:spcPct val="0"/>
        </a:spcBef>
        <a:buNone/>
        <a:defRPr sz="298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5" indent="-189235" algn="l" defTabSz="756940" rtl="0" eaLnBrk="1" latinLnBrk="0" hangingPunct="1">
        <a:lnSpc>
          <a:spcPct val="120000"/>
        </a:lnSpc>
        <a:spcBef>
          <a:spcPts val="828"/>
        </a:spcBef>
        <a:buSzPct val="125000"/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1pPr>
      <a:lvl2pPr marL="567705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2pPr>
      <a:lvl3pPr marL="946175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32464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4pPr>
      <a:lvl5pPr marL="170311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5pPr>
      <a:lvl6pPr marL="208158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6pPr>
      <a:lvl7pPr marL="246005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7pPr>
      <a:lvl8pPr marL="283852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8pPr>
      <a:lvl9pPr marL="3216996" indent="-189235" algn="l" defTabSz="756940" rtl="0" eaLnBrk="1" latinLnBrk="0" hangingPunct="1">
        <a:lnSpc>
          <a:spcPct val="120000"/>
        </a:lnSpc>
        <a:spcBef>
          <a:spcPts val="414"/>
        </a:spcBef>
        <a:buSzPct val="125000"/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8470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940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5410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3881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2351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70821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9291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7761" algn="l" defTabSz="75694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chantaco.gob.ec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511538" y="7123325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29700" name="Título 1">
            <a:extLst>
              <a:ext uri="{FF2B5EF4-FFF2-40B4-BE49-F238E27FC236}">
                <a16:creationId xmlns:a16="http://schemas.microsoft.com/office/drawing/2014/main" id="{DB898D98-B83D-73E2-F14F-0F9C5AAA7314}"/>
              </a:ext>
            </a:extLst>
          </p:cNvPr>
          <p:cNvSpPr txBox="1">
            <a:spLocks/>
          </p:cNvSpPr>
          <p:nvPr/>
        </p:nvSpPr>
        <p:spPr bwMode="auto">
          <a:xfrm>
            <a:off x="507441" y="3773760"/>
            <a:ext cx="6066201" cy="6327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C" altLang="es-ES" sz="5400" b="1">
                <a:solidFill>
                  <a:srgbClr val="FF0000"/>
                </a:solidFill>
                <a:latin typeface="Algerian" panose="04020705040A02060702" pitchFamily="82" charset="0"/>
              </a:rPr>
              <a:t>financiero</a:t>
            </a:r>
          </a:p>
        </p:txBody>
      </p:sp>
      <p:sp>
        <p:nvSpPr>
          <p:cNvPr id="29702" name="Título 1">
            <a:extLst>
              <a:ext uri="{FF2B5EF4-FFF2-40B4-BE49-F238E27FC236}">
                <a16:creationId xmlns:a16="http://schemas.microsoft.com/office/drawing/2014/main" id="{B0002061-C33D-C42E-49EA-F174C093E439}"/>
              </a:ext>
            </a:extLst>
          </p:cNvPr>
          <p:cNvSpPr txBox="1">
            <a:spLocks/>
          </p:cNvSpPr>
          <p:nvPr/>
        </p:nvSpPr>
        <p:spPr bwMode="auto">
          <a:xfrm>
            <a:off x="297644" y="5246826"/>
            <a:ext cx="7271557" cy="6327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C" altLang="es-ES" sz="3725" b="1" dirty="0">
                <a:solidFill>
                  <a:srgbClr val="FF0000"/>
                </a:solidFill>
                <a:latin typeface="Algerian" panose="04020705040A02060702" pitchFamily="82" charset="0"/>
              </a:rPr>
              <a:t>Wilber Antonio pucha </a:t>
            </a:r>
            <a:r>
              <a:rPr lang="es-EC" altLang="es-ES" sz="3725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sinche</a:t>
            </a:r>
            <a:endParaRPr lang="es-EC" altLang="es-ES" sz="3725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-1640" y="1690280"/>
            <a:ext cx="7569201" cy="90498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48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0"/>
            <a:ext cx="1411749" cy="1386983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33;p1">
            <a:extLst>
              <a:ext uri="{FF2B5EF4-FFF2-40B4-BE49-F238E27FC236}">
                <a16:creationId xmlns:a16="http://schemas.microsoft.com/office/drawing/2014/main" id="{AC23FEC4-CCE7-46F8-85E0-1ECAB7E0000D}"/>
              </a:ext>
            </a:extLst>
          </p:cNvPr>
          <p:cNvGrpSpPr/>
          <p:nvPr/>
        </p:nvGrpSpPr>
        <p:grpSpPr>
          <a:xfrm rot="10800000">
            <a:off x="6181586" y="9208553"/>
            <a:ext cx="1306282" cy="1367840"/>
            <a:chOff x="0" y="1"/>
            <a:chExt cx="6000751" cy="5900501"/>
          </a:xfrm>
        </p:grpSpPr>
        <p:sp>
          <p:nvSpPr>
            <p:cNvPr id="16" name="Google Shape;34;p1">
              <a:extLst>
                <a:ext uri="{FF2B5EF4-FFF2-40B4-BE49-F238E27FC236}">
                  <a16:creationId xmlns:a16="http://schemas.microsoft.com/office/drawing/2014/main" id="{5A72283E-6B88-4881-A8CE-6A6D56934D30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5;p1">
              <a:extLst>
                <a:ext uri="{FF2B5EF4-FFF2-40B4-BE49-F238E27FC236}">
                  <a16:creationId xmlns:a16="http://schemas.microsoft.com/office/drawing/2014/main" id="{1BB0A66C-5AB5-4904-BD39-D4C7D83F985F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6;p1">
              <a:extLst>
                <a:ext uri="{FF2B5EF4-FFF2-40B4-BE49-F238E27FC236}">
                  <a16:creationId xmlns:a16="http://schemas.microsoft.com/office/drawing/2014/main" id="{66AB5124-0EF3-4D85-98DF-DDB342E0AF3D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7;p1">
              <a:extLst>
                <a:ext uri="{FF2B5EF4-FFF2-40B4-BE49-F238E27FC236}">
                  <a16:creationId xmlns:a16="http://schemas.microsoft.com/office/drawing/2014/main" id="{D05EA565-6478-4A3B-9D30-593C13D087D3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8;p1">
              <a:extLst>
                <a:ext uri="{FF2B5EF4-FFF2-40B4-BE49-F238E27FC236}">
                  <a16:creationId xmlns:a16="http://schemas.microsoft.com/office/drawing/2014/main" id="{ACDAEEC5-B31F-4FCC-BF1A-1A3533F84331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84E6B78-D95B-43D2-A00C-F205C6BD8C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722" t="21365" r="54026" b="10626"/>
          <a:stretch/>
        </p:blipFill>
        <p:spPr>
          <a:xfrm>
            <a:off x="20320" y="1473382"/>
            <a:ext cx="7577557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EBBEC3C-CDC4-42E6-94B5-E33352ED32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034" t="21364" r="16461" b="14206"/>
          <a:stretch/>
        </p:blipFill>
        <p:spPr>
          <a:xfrm>
            <a:off x="5080" y="1407929"/>
            <a:ext cx="7564120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21ED3E-2F80-4321-AF19-EEE7F036CF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91" t="21365" r="55601" b="7047"/>
          <a:stretch/>
        </p:blipFill>
        <p:spPr>
          <a:xfrm>
            <a:off x="0" y="1407929"/>
            <a:ext cx="7569200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0C5D24E-6A98-8F74-0E19-A3277346F2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913" t="21350" r="35906" b="9550"/>
          <a:stretch/>
        </p:blipFill>
        <p:spPr>
          <a:xfrm>
            <a:off x="-1640" y="1407929"/>
            <a:ext cx="7570840" cy="855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0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E7F9D7E-99F6-4DA0-A995-F110552ED9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31" t="26734" r="54511" b="14205"/>
          <a:stretch/>
        </p:blipFill>
        <p:spPr>
          <a:xfrm>
            <a:off x="0" y="1407929"/>
            <a:ext cx="7569200" cy="836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5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8ED9E6A-599D-415F-8415-5CECE829FB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034" t="26734" r="16793" b="29658"/>
          <a:stretch/>
        </p:blipFill>
        <p:spPr>
          <a:xfrm>
            <a:off x="0" y="1407929"/>
            <a:ext cx="7569200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8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C157FE8-EA52-0D7B-1E85-71AF57D0CF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89101"/>
            <a:ext cx="7569200" cy="801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9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9A11492-DB44-7F2F-438F-368DC7B9B5DD}"/>
              </a:ext>
            </a:extLst>
          </p:cNvPr>
          <p:cNvSpPr txBox="1">
            <a:spLocks/>
          </p:cNvSpPr>
          <p:nvPr/>
        </p:nvSpPr>
        <p:spPr>
          <a:xfrm>
            <a:off x="695444" y="1737644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6000" b="1" dirty="0">
                <a:solidFill>
                  <a:srgbClr val="FF0000"/>
                </a:solidFill>
                <a:latin typeface="Algerian" panose="04020705040A02060702" pitchFamily="82" charset="0"/>
              </a:rPr>
              <a:t>CUOTAS MENSUALES 13410,77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CB5FAE5-253F-AD18-27EB-58DA7BCC42B1}"/>
              </a:ext>
            </a:extLst>
          </p:cNvPr>
          <p:cNvSpPr txBox="1">
            <a:spLocks/>
          </p:cNvSpPr>
          <p:nvPr/>
        </p:nvSpPr>
        <p:spPr>
          <a:xfrm>
            <a:off x="666415" y="4621194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6000" b="1" dirty="0">
                <a:solidFill>
                  <a:srgbClr val="FF0000"/>
                </a:solidFill>
                <a:latin typeface="Algerian" panose="04020705040A02060702" pitchFamily="82" charset="0"/>
              </a:rPr>
              <a:t>12 MESES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818C86C-27D8-DEB0-A3D7-794E5D28ED88}"/>
              </a:ext>
            </a:extLst>
          </p:cNvPr>
          <p:cNvSpPr txBox="1">
            <a:spLocks/>
          </p:cNvSpPr>
          <p:nvPr/>
        </p:nvSpPr>
        <p:spPr>
          <a:xfrm>
            <a:off x="695444" y="5796500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6000" b="1" dirty="0">
                <a:solidFill>
                  <a:srgbClr val="FF0000"/>
                </a:solidFill>
                <a:latin typeface="Algerian" panose="04020705040A02060702" pitchFamily="82" charset="0"/>
              </a:rPr>
              <a:t>160929,24</a:t>
            </a:r>
          </a:p>
          <a:p>
            <a:pPr algn="ctr"/>
            <a:endParaRPr lang="es-EC" altLang="es-ES" sz="60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419BCA5-20C5-A13F-8419-4C00272C8818}"/>
              </a:ext>
            </a:extLst>
          </p:cNvPr>
          <p:cNvSpPr txBox="1">
            <a:spLocks/>
          </p:cNvSpPr>
          <p:nvPr/>
        </p:nvSpPr>
        <p:spPr>
          <a:xfrm>
            <a:off x="-1640" y="6953331"/>
            <a:ext cx="7570840" cy="264166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6000" b="1">
                <a:solidFill>
                  <a:srgbClr val="FF0000"/>
                </a:solidFill>
                <a:latin typeface="Algerian" panose="04020705040A02060702" pitchFamily="82" charset="0"/>
              </a:rPr>
              <a:t>60,000,00</a:t>
            </a:r>
            <a:endParaRPr lang="es-EC" altLang="es-ES" sz="6000" b="1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/>
            <a:r>
              <a:rPr lang="es-EC" altLang="es-ES" sz="6000" b="1" dirty="0">
                <a:solidFill>
                  <a:srgbClr val="FF0000"/>
                </a:solidFill>
                <a:latin typeface="Algerian" panose="04020705040A02060702" pitchFamily="82" charset="0"/>
              </a:rPr>
              <a:t>RETROEXCAVADORA Y VOLQUETA</a:t>
            </a:r>
          </a:p>
          <a:p>
            <a:pPr algn="ctr"/>
            <a:endParaRPr lang="es-EC" altLang="es-ES" sz="60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3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B8B976F9-A7F4-324C-9050-B8ABD989B6F2}"/>
              </a:ext>
            </a:extLst>
          </p:cNvPr>
          <p:cNvSpPr txBox="1"/>
          <p:nvPr/>
        </p:nvSpPr>
        <p:spPr>
          <a:xfrm>
            <a:off x="355600" y="9493073"/>
            <a:ext cx="5096204" cy="83099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www.Chantaco.Gob.ec</a:t>
            </a:r>
            <a:endParaRPr lang="es-ES" sz="2400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00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00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00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B037FC8-E566-0E34-4EA3-76D6FC4B6696}"/>
              </a:ext>
            </a:extLst>
          </p:cNvPr>
          <p:cNvSpPr txBox="1">
            <a:spLocks/>
          </p:cNvSpPr>
          <p:nvPr/>
        </p:nvSpPr>
        <p:spPr>
          <a:xfrm>
            <a:off x="3276" y="1849089"/>
            <a:ext cx="7569201" cy="90498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5990B57-1586-4FA4-90D3-9F7E5D13E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FF39C156-0D9B-4E49-8CCD-E93855A309D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529BA7C4-9B79-4DF4-A697-A11F680BC68A}"/>
              </a:ext>
            </a:extLst>
          </p:cNvPr>
          <p:cNvSpPr txBox="1">
            <a:spLocks/>
          </p:cNvSpPr>
          <p:nvPr/>
        </p:nvSpPr>
        <p:spPr>
          <a:xfrm>
            <a:off x="-36400" y="4894209"/>
            <a:ext cx="7569201" cy="90498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GRACIAS POR SU ATENCION</a:t>
            </a:r>
          </a:p>
        </p:txBody>
      </p:sp>
    </p:spTree>
    <p:extLst>
      <p:ext uri="{BB962C8B-B14F-4D97-AF65-F5344CB8AC3E}">
        <p14:creationId xmlns:p14="http://schemas.microsoft.com/office/powerpoint/2010/main" val="169609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469A8E4-C9D1-4F9A-895A-DFA0694F8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846" t="19575" r="26845" b="14206"/>
          <a:stretch/>
        </p:blipFill>
        <p:spPr>
          <a:xfrm>
            <a:off x="-1640" y="1386983"/>
            <a:ext cx="7570840" cy="84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1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272BEF-3860-4E48-B45C-AB4D393261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625" t="19575" r="18072" b="8837"/>
          <a:stretch/>
        </p:blipFill>
        <p:spPr>
          <a:xfrm>
            <a:off x="0" y="1407929"/>
            <a:ext cx="7569200" cy="84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9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75D8EC6-08AA-4647-9CF8-42A77ED85D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151" t="19575" r="54027" b="12415"/>
          <a:stretch/>
        </p:blipFill>
        <p:spPr>
          <a:xfrm>
            <a:off x="-1640" y="1407929"/>
            <a:ext cx="7570840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3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AC0AF65-1C0B-4B41-BF87-549CA0F18D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657" t="19575" r="17867" b="10626"/>
          <a:stretch/>
        </p:blipFill>
        <p:spPr>
          <a:xfrm>
            <a:off x="1639" y="1449613"/>
            <a:ext cx="7596238" cy="838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9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40393DD-D3E6-4922-8C53-782297EEB3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30" t="23043" r="54027" b="16107"/>
          <a:stretch/>
        </p:blipFill>
        <p:spPr>
          <a:xfrm>
            <a:off x="-1640" y="1407929"/>
            <a:ext cx="7560680" cy="84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7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D6128EE-9CF6-6D53-39C5-6467E9CD6C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912" t="21350" r="36913" b="10607"/>
          <a:stretch/>
        </p:blipFill>
        <p:spPr>
          <a:xfrm>
            <a:off x="-1641" y="1407929"/>
            <a:ext cx="7599517" cy="84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2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6477C59-9EEE-4C88-BF09-D600411ED2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25" t="19575" r="54027" b="14206"/>
          <a:stretch/>
        </p:blipFill>
        <p:spPr>
          <a:xfrm>
            <a:off x="203200" y="1407929"/>
            <a:ext cx="7366000" cy="829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7E1D6C-1CAD-4BE4-8B4F-AF2BDF838D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034" t="21366" r="16793" b="19574"/>
          <a:stretch/>
        </p:blipFill>
        <p:spPr>
          <a:xfrm>
            <a:off x="-1640" y="1536699"/>
            <a:ext cx="7570840" cy="816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4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453</TotalTime>
  <Words>307</Words>
  <Application>Microsoft Office PowerPoint</Application>
  <PresentationFormat>Personalizado</PresentationFormat>
  <Paragraphs>62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Algerian</vt:lpstr>
      <vt:lpstr>Arial</vt:lpstr>
      <vt:lpstr>Calibri</vt:lpstr>
      <vt:lpstr>Times New Roman</vt:lpstr>
      <vt:lpstr>Tw Cen MT</vt:lpstr>
      <vt:lpstr>Circuito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GOBIERNO PARROQUIAL DE CHANTACO</cp:lastModifiedBy>
  <cp:revision>86</cp:revision>
  <dcterms:modified xsi:type="dcterms:W3CDTF">2025-07-10T14:29:30Z</dcterms:modified>
</cp:coreProperties>
</file>