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343" r:id="rId2"/>
    <p:sldId id="351" r:id="rId3"/>
    <p:sldId id="344" r:id="rId4"/>
    <p:sldId id="352" r:id="rId5"/>
    <p:sldId id="355" r:id="rId6"/>
    <p:sldId id="356" r:id="rId7"/>
    <p:sldId id="357" r:id="rId8"/>
    <p:sldId id="358" r:id="rId9"/>
    <p:sldId id="359" r:id="rId10"/>
    <p:sldId id="364" r:id="rId11"/>
    <p:sldId id="365" r:id="rId12"/>
    <p:sldId id="360" r:id="rId13"/>
    <p:sldId id="361" r:id="rId14"/>
    <p:sldId id="362" r:id="rId15"/>
    <p:sldId id="363" r:id="rId16"/>
  </p:sldIdLst>
  <p:sldSz cx="7569200" cy="106934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1287428C-8050-46A2-9205-EF8127F5AB7B}">
          <p14:sldIdLst>
            <p14:sldId id="343"/>
            <p14:sldId id="351"/>
            <p14:sldId id="344"/>
            <p14:sldId id="352"/>
            <p14:sldId id="355"/>
            <p14:sldId id="356"/>
            <p14:sldId id="357"/>
            <p14:sldId id="358"/>
            <p14:sldId id="359"/>
            <p14:sldId id="364"/>
            <p14:sldId id="365"/>
            <p14:sldId id="360"/>
            <p14:sldId id="361"/>
            <p14:sldId id="362"/>
            <p14:sldId id="363"/>
          </p14:sldIdLst>
        </p14:section>
        <p14:section name="Sección sin título" id="{96BCA6A5-5E12-4F52-BDD0-48B105BDB34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2352" y="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7889" y="3920916"/>
            <a:ext cx="5463707" cy="3528262"/>
          </a:xfrm>
        </p:spPr>
        <p:txBody>
          <a:bodyPr anchor="b">
            <a:normAutofit/>
          </a:bodyPr>
          <a:lstStyle>
            <a:lvl1pPr>
              <a:defRPr sz="447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7889" y="7449175"/>
            <a:ext cx="5463707" cy="1756167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78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6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5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13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923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70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9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27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26256" y="6737807"/>
            <a:ext cx="1155142" cy="1218999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0426" y="7062729"/>
            <a:ext cx="484232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015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888" y="950525"/>
            <a:ext cx="5456699" cy="4860273"/>
          </a:xfrm>
        </p:spPr>
        <p:txBody>
          <a:bodyPr anchor="ctr">
            <a:normAutofit/>
          </a:bodyPr>
          <a:lstStyle>
            <a:lvl1pPr algn="l">
              <a:defRPr sz="3973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7888" y="6789087"/>
            <a:ext cx="5456699" cy="2425995"/>
          </a:xfrm>
        </p:spPr>
        <p:txBody>
          <a:bodyPr anchor="ctr">
            <a:normAutofit/>
          </a:bodyPr>
          <a:lstStyle>
            <a:lvl1pPr marL="0" indent="0" algn="l">
              <a:buNone/>
              <a:defRPr sz="149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78470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2pPr>
            <a:lvl3pPr marL="75694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3pPr>
            <a:lvl4pPr marL="1135410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4pPr>
            <a:lvl5pPr marL="151388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5pPr>
            <a:lvl6pPr marL="189235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6pPr>
            <a:lvl7pPr marL="227082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7pPr>
            <a:lvl8pPr marL="264929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8pPr>
            <a:lvl9pPr marL="302776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4937437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183" y="5058456"/>
            <a:ext cx="484232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710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1280" y="950525"/>
            <a:ext cx="5057380" cy="4514991"/>
          </a:xfrm>
        </p:spPr>
        <p:txBody>
          <a:bodyPr anchor="ctr">
            <a:normAutofit/>
          </a:bodyPr>
          <a:lstStyle>
            <a:lvl1pPr algn="l">
              <a:defRPr sz="3973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99888" y="5465515"/>
            <a:ext cx="4680163" cy="594078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2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8470" indent="0">
              <a:buFontTx/>
              <a:buNone/>
              <a:defRPr/>
            </a:lvl2pPr>
            <a:lvl3pPr marL="756940" indent="0">
              <a:buFontTx/>
              <a:buNone/>
              <a:defRPr/>
            </a:lvl3pPr>
            <a:lvl4pPr marL="1135410" indent="0">
              <a:buFontTx/>
              <a:buNone/>
              <a:defRPr/>
            </a:lvl4pPr>
            <a:lvl5pPr marL="1513881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7888" y="6789087"/>
            <a:ext cx="5456699" cy="2425995"/>
          </a:xfrm>
        </p:spPr>
        <p:txBody>
          <a:bodyPr anchor="ctr">
            <a:normAutofit/>
          </a:bodyPr>
          <a:lstStyle>
            <a:lvl1pPr marL="0" indent="0" algn="l">
              <a:buNone/>
              <a:defRPr sz="149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78470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2pPr>
            <a:lvl3pPr marL="75694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3pPr>
            <a:lvl4pPr marL="1135410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4pPr>
            <a:lvl5pPr marL="151388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5pPr>
            <a:lvl6pPr marL="189235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6pPr>
            <a:lvl7pPr marL="227082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7pPr>
            <a:lvl8pPr marL="264929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8pPr>
            <a:lvl9pPr marL="302776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48" y="4937437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183" y="5058456"/>
            <a:ext cx="484232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496884" y="1010408"/>
            <a:ext cx="378559" cy="911817"/>
          </a:xfrm>
          <a:prstGeom prst="rect">
            <a:avLst/>
          </a:prstGeom>
        </p:spPr>
        <p:txBody>
          <a:bodyPr vert="horz" lIns="75692" tIns="37846" rIns="75692" bIns="37846" rtlCol="0" anchor="ctr">
            <a:noAutofit/>
          </a:bodyPr>
          <a:lstStyle/>
          <a:p>
            <a:pPr lvl="0"/>
            <a:r>
              <a:rPr lang="en-US" sz="66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2558" y="4530125"/>
            <a:ext cx="378559" cy="911817"/>
          </a:xfrm>
          <a:prstGeom prst="rect">
            <a:avLst/>
          </a:prstGeom>
        </p:spPr>
        <p:txBody>
          <a:bodyPr vert="horz" lIns="75692" tIns="37846" rIns="75692" bIns="37846" rtlCol="0" anchor="ctr">
            <a:noAutofit/>
          </a:bodyPr>
          <a:lstStyle/>
          <a:p>
            <a:pPr lvl="0"/>
            <a:r>
              <a:rPr lang="en-US" sz="66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6563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888" y="3802100"/>
            <a:ext cx="5456699" cy="4248740"/>
          </a:xfrm>
        </p:spPr>
        <p:txBody>
          <a:bodyPr anchor="b">
            <a:normAutofit/>
          </a:bodyPr>
          <a:lstStyle>
            <a:lvl1pPr algn="l">
              <a:defRPr sz="3973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7888" y="8079458"/>
            <a:ext cx="5456699" cy="113767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8" y="7656993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3183" y="7769927"/>
            <a:ext cx="484232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336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811280" y="950525"/>
            <a:ext cx="5057380" cy="4514991"/>
          </a:xfrm>
        </p:spPr>
        <p:txBody>
          <a:bodyPr anchor="ctr">
            <a:normAutofit/>
          </a:bodyPr>
          <a:lstStyle>
            <a:lvl1pPr algn="l">
              <a:defRPr sz="3973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7888" y="6772487"/>
            <a:ext cx="5536419" cy="130697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987">
                <a:solidFill>
                  <a:schemeClr val="accent1"/>
                </a:solidFill>
              </a:defRPr>
            </a:lvl1pPr>
            <a:lvl2pPr marL="378470" indent="0">
              <a:buFontTx/>
              <a:buNone/>
              <a:defRPr/>
            </a:lvl2pPr>
            <a:lvl3pPr marL="756940" indent="0">
              <a:buFontTx/>
              <a:buNone/>
              <a:defRPr/>
            </a:lvl3pPr>
            <a:lvl4pPr marL="1135410" indent="0">
              <a:buFontTx/>
              <a:buNone/>
              <a:defRPr/>
            </a:lvl4pPr>
            <a:lvl5pPr marL="1513881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7888" y="8079458"/>
            <a:ext cx="5536419" cy="113767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48" y="7656993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3183" y="7769927"/>
            <a:ext cx="484232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496884" y="1010408"/>
            <a:ext cx="378559" cy="911817"/>
          </a:xfrm>
          <a:prstGeom prst="rect">
            <a:avLst/>
          </a:prstGeom>
        </p:spPr>
        <p:txBody>
          <a:bodyPr vert="horz" lIns="75692" tIns="37846" rIns="75692" bIns="37846" rtlCol="0" anchor="ctr">
            <a:noAutofit/>
          </a:bodyPr>
          <a:lstStyle/>
          <a:p>
            <a:pPr lvl="0"/>
            <a:r>
              <a:rPr lang="en-US" sz="66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2558" y="4530125"/>
            <a:ext cx="378559" cy="911817"/>
          </a:xfrm>
          <a:prstGeom prst="rect">
            <a:avLst/>
          </a:prstGeom>
        </p:spPr>
        <p:txBody>
          <a:bodyPr vert="horz" lIns="75692" tIns="37846" rIns="75692" bIns="37846" rtlCol="0" anchor="ctr">
            <a:noAutofit/>
          </a:bodyPr>
          <a:lstStyle/>
          <a:p>
            <a:pPr lvl="0"/>
            <a:r>
              <a:rPr lang="en-US" sz="662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7217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889" y="978290"/>
            <a:ext cx="5456698" cy="4490698"/>
          </a:xfrm>
        </p:spPr>
        <p:txBody>
          <a:bodyPr anchor="ctr">
            <a:normAutofit/>
          </a:bodyPr>
          <a:lstStyle>
            <a:lvl1pPr algn="l">
              <a:defRPr sz="3973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7888" y="6772487"/>
            <a:ext cx="5456699" cy="130697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987">
                <a:solidFill>
                  <a:schemeClr val="accent1"/>
                </a:solidFill>
              </a:defRPr>
            </a:lvl1pPr>
            <a:lvl2pPr marL="378470" indent="0">
              <a:buFontTx/>
              <a:buNone/>
              <a:defRPr/>
            </a:lvl2pPr>
            <a:lvl3pPr marL="756940" indent="0">
              <a:buFontTx/>
              <a:buNone/>
              <a:defRPr/>
            </a:lvl3pPr>
            <a:lvl4pPr marL="1135410" indent="0">
              <a:buFontTx/>
              <a:buNone/>
              <a:defRPr/>
            </a:lvl4pPr>
            <a:lvl5pPr marL="1513881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7888" y="8079458"/>
            <a:ext cx="5456699" cy="113767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7656993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3183" y="7769927"/>
            <a:ext cx="484232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226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7/9/2025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1108936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23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93899" y="978289"/>
            <a:ext cx="1370909" cy="823884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7889" y="978289"/>
            <a:ext cx="3904088" cy="823884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1108936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167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194" y="973149"/>
            <a:ext cx="5454393" cy="19972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7888" y="3326836"/>
            <a:ext cx="5456699" cy="589029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7/9/2025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1108936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85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888" y="3234780"/>
            <a:ext cx="5456699" cy="2290240"/>
          </a:xfrm>
        </p:spPr>
        <p:txBody>
          <a:bodyPr anchor="b"/>
          <a:lstStyle>
            <a:lvl1pPr algn="l">
              <a:defRPr sz="3311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7888" y="5584331"/>
            <a:ext cx="5456699" cy="1341587"/>
          </a:xfrm>
        </p:spPr>
        <p:txBody>
          <a:bodyPr anchor="t"/>
          <a:lstStyle>
            <a:lvl1pPr marL="0" indent="0" algn="l">
              <a:buNone/>
              <a:defRPr sz="165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78470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2pPr>
            <a:lvl3pPr marL="75694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3pPr>
            <a:lvl4pPr marL="1135410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4pPr>
            <a:lvl5pPr marL="151388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5pPr>
            <a:lvl6pPr marL="189235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6pPr>
            <a:lvl7pPr marL="227082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7pPr>
            <a:lvl8pPr marL="264929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8pPr>
            <a:lvl9pPr marL="3027761" indent="0">
              <a:buNone/>
              <a:defRPr sz="11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8" y="4937437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183" y="5058456"/>
            <a:ext cx="484232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306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7889" y="3331679"/>
            <a:ext cx="2646845" cy="5874349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8104" y="3331679"/>
            <a:ext cx="2646483" cy="5874349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48" y="1108936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183" y="1228358"/>
            <a:ext cx="484232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26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5208" y="3471887"/>
            <a:ext cx="2379527" cy="898542"/>
          </a:xfrm>
        </p:spPr>
        <p:txBody>
          <a:bodyPr anchor="b">
            <a:noAutofit/>
          </a:bodyPr>
          <a:lstStyle>
            <a:lvl1pPr marL="0" indent="0">
              <a:buNone/>
              <a:defRPr sz="1987" b="0"/>
            </a:lvl1pPr>
            <a:lvl2pPr marL="378470" indent="0">
              <a:buNone/>
              <a:defRPr sz="1656" b="1"/>
            </a:lvl2pPr>
            <a:lvl3pPr marL="756940" indent="0">
              <a:buNone/>
              <a:defRPr sz="1490" b="1"/>
            </a:lvl3pPr>
            <a:lvl4pPr marL="1135410" indent="0">
              <a:buNone/>
              <a:defRPr sz="1324" b="1"/>
            </a:lvl4pPr>
            <a:lvl5pPr marL="1513881" indent="0">
              <a:buNone/>
              <a:defRPr sz="1324" b="1"/>
            </a:lvl5pPr>
            <a:lvl6pPr marL="1892351" indent="0">
              <a:buNone/>
              <a:defRPr sz="1324" b="1"/>
            </a:lvl6pPr>
            <a:lvl7pPr marL="2270821" indent="0">
              <a:buNone/>
              <a:defRPr sz="1324" b="1"/>
            </a:lvl7pPr>
            <a:lvl8pPr marL="2649291" indent="0">
              <a:buNone/>
              <a:defRPr sz="1324" b="1"/>
            </a:lvl8pPr>
            <a:lvl9pPr marL="3027761" indent="0">
              <a:buNone/>
              <a:defRPr sz="132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7888" y="4370430"/>
            <a:ext cx="2646846" cy="4842596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2039" y="3466854"/>
            <a:ext cx="2378403" cy="898542"/>
          </a:xfrm>
        </p:spPr>
        <p:txBody>
          <a:bodyPr anchor="b">
            <a:noAutofit/>
          </a:bodyPr>
          <a:lstStyle>
            <a:lvl1pPr marL="0" indent="0">
              <a:buNone/>
              <a:defRPr sz="1987" b="0"/>
            </a:lvl1pPr>
            <a:lvl2pPr marL="378470" indent="0">
              <a:buNone/>
              <a:defRPr sz="1656" b="1"/>
            </a:lvl2pPr>
            <a:lvl3pPr marL="756940" indent="0">
              <a:buNone/>
              <a:defRPr sz="1490" b="1"/>
            </a:lvl3pPr>
            <a:lvl4pPr marL="1135410" indent="0">
              <a:buNone/>
              <a:defRPr sz="1324" b="1"/>
            </a:lvl4pPr>
            <a:lvl5pPr marL="1513881" indent="0">
              <a:buNone/>
              <a:defRPr sz="1324" b="1"/>
            </a:lvl5pPr>
            <a:lvl6pPr marL="1892351" indent="0">
              <a:buNone/>
              <a:defRPr sz="1324" b="1"/>
            </a:lvl6pPr>
            <a:lvl7pPr marL="2270821" indent="0">
              <a:buNone/>
              <a:defRPr sz="1324" b="1"/>
            </a:lvl7pPr>
            <a:lvl8pPr marL="2649291" indent="0">
              <a:buNone/>
              <a:defRPr sz="1324" b="1"/>
            </a:lvl8pPr>
            <a:lvl9pPr marL="3027761" indent="0">
              <a:buNone/>
              <a:defRPr sz="132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5131" y="4365397"/>
            <a:ext cx="2645313" cy="4842596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8" y="1108936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183" y="1228358"/>
            <a:ext cx="484232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81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194" y="973149"/>
            <a:ext cx="5454393" cy="19972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48" y="1108936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945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48" y="1108936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508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888" y="695567"/>
            <a:ext cx="2176711" cy="1522324"/>
          </a:xfrm>
        </p:spPr>
        <p:txBody>
          <a:bodyPr anchor="b"/>
          <a:lstStyle>
            <a:lvl1pPr algn="l">
              <a:defRPr sz="1656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6559" y="695569"/>
            <a:ext cx="3138028" cy="8443331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7888" y="2492652"/>
            <a:ext cx="2176711" cy="6646243"/>
          </a:xfrm>
        </p:spPr>
        <p:txBody>
          <a:bodyPr/>
          <a:lstStyle>
            <a:lvl1pPr marL="0" indent="0">
              <a:buNone/>
              <a:defRPr sz="1159"/>
            </a:lvl1pPr>
            <a:lvl2pPr marL="378470" indent="0">
              <a:buNone/>
              <a:defRPr sz="993"/>
            </a:lvl2pPr>
            <a:lvl3pPr marL="756940" indent="0">
              <a:buNone/>
              <a:defRPr sz="828"/>
            </a:lvl3pPr>
            <a:lvl4pPr marL="1135410" indent="0">
              <a:buNone/>
              <a:defRPr sz="745"/>
            </a:lvl4pPr>
            <a:lvl5pPr marL="1513881" indent="0">
              <a:buNone/>
              <a:defRPr sz="745"/>
            </a:lvl5pPr>
            <a:lvl6pPr marL="1892351" indent="0">
              <a:buNone/>
              <a:defRPr sz="745"/>
            </a:lvl6pPr>
            <a:lvl7pPr marL="2270821" indent="0">
              <a:buNone/>
              <a:defRPr sz="745"/>
            </a:lvl7pPr>
            <a:lvl8pPr marL="2649291" indent="0">
              <a:buNone/>
              <a:defRPr sz="745"/>
            </a:lvl8pPr>
            <a:lvl9pPr marL="3027761" indent="0">
              <a:buNone/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7/9/2025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1108936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566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888" y="7485380"/>
            <a:ext cx="5456699" cy="883691"/>
          </a:xfrm>
        </p:spPr>
        <p:txBody>
          <a:bodyPr anchor="b">
            <a:normAutofit/>
          </a:bodyPr>
          <a:lstStyle>
            <a:lvl1pPr algn="l">
              <a:defRPr sz="1987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7888" y="990075"/>
            <a:ext cx="5456699" cy="6010898"/>
          </a:xfrm>
        </p:spPr>
        <p:txBody>
          <a:bodyPr anchor="t">
            <a:normAutofit/>
          </a:bodyPr>
          <a:lstStyle>
            <a:lvl1pPr marL="0" indent="0" algn="ctr">
              <a:buNone/>
              <a:defRPr sz="1324"/>
            </a:lvl1pPr>
            <a:lvl2pPr marL="378470" indent="0">
              <a:buNone/>
              <a:defRPr sz="1324"/>
            </a:lvl2pPr>
            <a:lvl3pPr marL="756940" indent="0">
              <a:buNone/>
              <a:defRPr sz="1324"/>
            </a:lvl3pPr>
            <a:lvl4pPr marL="1135410" indent="0">
              <a:buNone/>
              <a:defRPr sz="1324"/>
            </a:lvl4pPr>
            <a:lvl5pPr marL="1513881" indent="0">
              <a:buNone/>
              <a:defRPr sz="1324"/>
            </a:lvl5pPr>
            <a:lvl6pPr marL="1892351" indent="0">
              <a:buNone/>
              <a:defRPr sz="1324"/>
            </a:lvl6pPr>
            <a:lvl7pPr marL="2270821" indent="0">
              <a:buNone/>
              <a:defRPr sz="1324"/>
            </a:lvl7pPr>
            <a:lvl8pPr marL="2649291" indent="0">
              <a:buNone/>
              <a:defRPr sz="1324"/>
            </a:lvl8pPr>
            <a:lvl9pPr marL="3027761" indent="0">
              <a:buNone/>
              <a:defRPr sz="1324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7888" y="8369071"/>
            <a:ext cx="5456699" cy="769825"/>
          </a:xfrm>
        </p:spPr>
        <p:txBody>
          <a:bodyPr>
            <a:normAutofit/>
          </a:bodyPr>
          <a:lstStyle>
            <a:lvl1pPr marL="0" indent="0">
              <a:buNone/>
              <a:defRPr sz="993"/>
            </a:lvl1pPr>
            <a:lvl2pPr marL="378470" indent="0">
              <a:buNone/>
              <a:defRPr sz="993"/>
            </a:lvl2pPr>
            <a:lvl3pPr marL="756940" indent="0">
              <a:buNone/>
              <a:defRPr sz="828"/>
            </a:lvl3pPr>
            <a:lvl4pPr marL="1135410" indent="0">
              <a:buNone/>
              <a:defRPr sz="745"/>
            </a:lvl4pPr>
            <a:lvl5pPr marL="1513881" indent="0">
              <a:buNone/>
              <a:defRPr sz="745"/>
            </a:lvl5pPr>
            <a:lvl6pPr marL="1892351" indent="0">
              <a:buNone/>
              <a:defRPr sz="745"/>
            </a:lvl6pPr>
            <a:lvl7pPr marL="2270821" indent="0">
              <a:buNone/>
              <a:defRPr sz="745"/>
            </a:lvl7pPr>
            <a:lvl8pPr marL="2649291" indent="0">
              <a:buNone/>
              <a:defRPr sz="745"/>
            </a:lvl8pPr>
            <a:lvl9pPr marL="3027761" indent="0">
              <a:buNone/>
              <a:defRPr sz="74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8" y="7656993"/>
            <a:ext cx="1124417" cy="792112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3183" y="7769927"/>
            <a:ext cx="484232" cy="5693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856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356447"/>
            <a:ext cx="1639993" cy="10351342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16904" y="444"/>
            <a:ext cx="1616047" cy="10685554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51384" cy="106934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0194" y="973149"/>
            <a:ext cx="5454393" cy="19972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7888" y="3326836"/>
            <a:ext cx="5456699" cy="6059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3820" y="9566195"/>
            <a:ext cx="634392" cy="5771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7888" y="9567318"/>
            <a:ext cx="4731982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3183" y="1228358"/>
            <a:ext cx="484232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56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98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378470" rtl="0" eaLnBrk="1" latinLnBrk="0" hangingPunct="1">
        <a:spcBef>
          <a:spcPct val="0"/>
        </a:spcBef>
        <a:buNone/>
        <a:defRPr sz="298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3853" indent="-283853" algn="l" defTabSz="378470" rtl="0" eaLnBrk="1" latinLnBrk="0" hangingPunct="1">
        <a:spcBef>
          <a:spcPts val="828"/>
        </a:spcBef>
        <a:spcAft>
          <a:spcPts val="0"/>
        </a:spcAft>
        <a:buClr>
          <a:schemeClr val="accent1"/>
        </a:buClr>
        <a:buFont typeface="Wingdings 3" charset="2"/>
        <a:buChar char=""/>
        <a:defRPr sz="149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15014" indent="-236544" algn="l" defTabSz="378470" rtl="0" eaLnBrk="1" latinLnBrk="0" hangingPunct="1">
        <a:spcBef>
          <a:spcPts val="828"/>
        </a:spcBef>
        <a:spcAft>
          <a:spcPts val="0"/>
        </a:spcAft>
        <a:buClr>
          <a:schemeClr val="accent1"/>
        </a:buClr>
        <a:buFont typeface="Wingdings 3" charset="2"/>
        <a:buChar char=""/>
        <a:defRPr sz="132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46175" indent="-189235" algn="l" defTabSz="378470" rtl="0" eaLnBrk="1" latinLnBrk="0" hangingPunct="1">
        <a:spcBef>
          <a:spcPts val="828"/>
        </a:spcBef>
        <a:spcAft>
          <a:spcPts val="0"/>
        </a:spcAft>
        <a:buClr>
          <a:schemeClr val="accent1"/>
        </a:buClr>
        <a:buFont typeface="Wingdings 3" charset="2"/>
        <a:buChar char=""/>
        <a:defRPr sz="115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324646" indent="-189235" algn="l" defTabSz="378470" rtl="0" eaLnBrk="1" latinLnBrk="0" hangingPunct="1">
        <a:spcBef>
          <a:spcPts val="828"/>
        </a:spcBef>
        <a:spcAft>
          <a:spcPts val="0"/>
        </a:spcAft>
        <a:buClr>
          <a:schemeClr val="accent1"/>
        </a:buClr>
        <a:buFont typeface="Wingdings 3" charset="2"/>
        <a:buChar char=""/>
        <a:defRPr sz="99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703116" indent="-189235" algn="l" defTabSz="378470" rtl="0" eaLnBrk="1" latinLnBrk="0" hangingPunct="1">
        <a:spcBef>
          <a:spcPts val="828"/>
        </a:spcBef>
        <a:spcAft>
          <a:spcPts val="0"/>
        </a:spcAft>
        <a:buClr>
          <a:schemeClr val="accent1"/>
        </a:buClr>
        <a:buFont typeface="Wingdings 3" charset="2"/>
        <a:buChar char=""/>
        <a:defRPr sz="99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081586" indent="-189235" algn="l" defTabSz="378470" rtl="0" eaLnBrk="1" latinLnBrk="0" hangingPunct="1">
        <a:spcBef>
          <a:spcPts val="828"/>
        </a:spcBef>
        <a:spcAft>
          <a:spcPts val="0"/>
        </a:spcAft>
        <a:buClr>
          <a:schemeClr val="accent1"/>
        </a:buClr>
        <a:buFont typeface="Wingdings 3" charset="2"/>
        <a:buChar char=""/>
        <a:defRPr sz="99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460056" indent="-189235" algn="l" defTabSz="378470" rtl="0" eaLnBrk="1" latinLnBrk="0" hangingPunct="1">
        <a:spcBef>
          <a:spcPts val="828"/>
        </a:spcBef>
        <a:spcAft>
          <a:spcPts val="0"/>
        </a:spcAft>
        <a:buClr>
          <a:schemeClr val="accent1"/>
        </a:buClr>
        <a:buFont typeface="Wingdings 3" charset="2"/>
        <a:buChar char=""/>
        <a:defRPr sz="99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838526" indent="-189235" algn="l" defTabSz="378470" rtl="0" eaLnBrk="1" latinLnBrk="0" hangingPunct="1">
        <a:spcBef>
          <a:spcPts val="828"/>
        </a:spcBef>
        <a:spcAft>
          <a:spcPts val="0"/>
        </a:spcAft>
        <a:buClr>
          <a:schemeClr val="accent1"/>
        </a:buClr>
        <a:buFont typeface="Wingdings 3" charset="2"/>
        <a:buChar char=""/>
        <a:defRPr sz="99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216996" indent="-189235" algn="l" defTabSz="378470" rtl="0" eaLnBrk="1" latinLnBrk="0" hangingPunct="1">
        <a:spcBef>
          <a:spcPts val="828"/>
        </a:spcBef>
        <a:spcAft>
          <a:spcPts val="0"/>
        </a:spcAft>
        <a:buClr>
          <a:schemeClr val="accent1"/>
        </a:buClr>
        <a:buFont typeface="Wingdings 3" charset="2"/>
        <a:buChar char=""/>
        <a:defRPr sz="99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47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8470" algn="l" defTabSz="37847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6940" algn="l" defTabSz="37847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5410" algn="l" defTabSz="37847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3881" algn="l" defTabSz="37847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92351" algn="l" defTabSz="37847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70821" algn="l" defTabSz="37847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9291" algn="l" defTabSz="37847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7761" algn="l" defTabSz="37847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adchantaco.gob.e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511538" y="7123325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29700" name="Título 1">
            <a:extLst>
              <a:ext uri="{FF2B5EF4-FFF2-40B4-BE49-F238E27FC236}">
                <a16:creationId xmlns:a16="http://schemas.microsoft.com/office/drawing/2014/main" id="{DB898D98-B83D-73E2-F14F-0F9C5AAA7314}"/>
              </a:ext>
            </a:extLst>
          </p:cNvPr>
          <p:cNvSpPr txBox="1">
            <a:spLocks/>
          </p:cNvSpPr>
          <p:nvPr/>
        </p:nvSpPr>
        <p:spPr bwMode="auto">
          <a:xfrm>
            <a:off x="507441" y="3773760"/>
            <a:ext cx="6066201" cy="63273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C" altLang="es-ES" sz="5400" b="1" dirty="0">
                <a:solidFill>
                  <a:srgbClr val="FF0000"/>
                </a:solidFill>
                <a:latin typeface="Algerian" panose="04020705040A02060702" pitchFamily="82" charset="0"/>
              </a:rPr>
              <a:t>PRESIDENTE</a:t>
            </a:r>
          </a:p>
        </p:txBody>
      </p:sp>
      <p:sp>
        <p:nvSpPr>
          <p:cNvPr id="29702" name="Título 1">
            <a:extLst>
              <a:ext uri="{FF2B5EF4-FFF2-40B4-BE49-F238E27FC236}">
                <a16:creationId xmlns:a16="http://schemas.microsoft.com/office/drawing/2014/main" id="{B0002061-C33D-C42E-49EA-F174C093E439}"/>
              </a:ext>
            </a:extLst>
          </p:cNvPr>
          <p:cNvSpPr txBox="1">
            <a:spLocks/>
          </p:cNvSpPr>
          <p:nvPr/>
        </p:nvSpPr>
        <p:spPr bwMode="auto">
          <a:xfrm>
            <a:off x="297644" y="5246826"/>
            <a:ext cx="7271557" cy="63273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C" altLang="es-ES" sz="3725" b="1" dirty="0">
                <a:solidFill>
                  <a:srgbClr val="FF0000"/>
                </a:solidFill>
                <a:latin typeface="Algerian" panose="04020705040A02060702" pitchFamily="82" charset="0"/>
              </a:rPr>
              <a:t>José Aníbal Espinoza pucha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-1640" y="1690280"/>
            <a:ext cx="7569201" cy="904981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48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0"/>
            <a:ext cx="1411749" cy="1386983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33;p1">
            <a:extLst>
              <a:ext uri="{FF2B5EF4-FFF2-40B4-BE49-F238E27FC236}">
                <a16:creationId xmlns:a16="http://schemas.microsoft.com/office/drawing/2014/main" id="{AC23FEC4-CCE7-46F8-85E0-1ECAB7E0000D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16" name="Google Shape;34;p1">
              <a:extLst>
                <a:ext uri="{FF2B5EF4-FFF2-40B4-BE49-F238E27FC236}">
                  <a16:creationId xmlns:a16="http://schemas.microsoft.com/office/drawing/2014/main" id="{5A72283E-6B88-4881-A8CE-6A6D56934D30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5;p1">
              <a:extLst>
                <a:ext uri="{FF2B5EF4-FFF2-40B4-BE49-F238E27FC236}">
                  <a16:creationId xmlns:a16="http://schemas.microsoft.com/office/drawing/2014/main" id="{1BB0A66C-5AB5-4904-BD39-D4C7D83F985F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6;p1">
              <a:extLst>
                <a:ext uri="{FF2B5EF4-FFF2-40B4-BE49-F238E27FC236}">
                  <a16:creationId xmlns:a16="http://schemas.microsoft.com/office/drawing/2014/main" id="{66AB5124-0EF3-4D85-98DF-DDB342E0AF3D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37;p1">
              <a:extLst>
                <a:ext uri="{FF2B5EF4-FFF2-40B4-BE49-F238E27FC236}">
                  <a16:creationId xmlns:a16="http://schemas.microsoft.com/office/drawing/2014/main" id="{D05EA565-6478-4A3B-9D30-593C13D087D3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8;p1">
              <a:extLst>
                <a:ext uri="{FF2B5EF4-FFF2-40B4-BE49-F238E27FC236}">
                  <a16:creationId xmlns:a16="http://schemas.microsoft.com/office/drawing/2014/main" id="{ACDAEEC5-B31F-4FCC-BF1A-1A3533F84331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12BE8927-E00B-6EE7-D88B-5B8FF95DB447}"/>
              </a:ext>
            </a:extLst>
          </p:cNvPr>
          <p:cNvSpPr txBox="1"/>
          <p:nvPr/>
        </p:nvSpPr>
        <p:spPr>
          <a:xfrm>
            <a:off x="1298185" y="1650710"/>
            <a:ext cx="5757526" cy="551412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/>
            <a:r>
              <a:rPr lang="es-ES" sz="4000" b="1" spc="1" dirty="0">
                <a:solidFill>
                  <a:srgbClr val="FF0000"/>
                </a:solidFill>
                <a:latin typeface="Arial"/>
                <a:cs typeface="Arial"/>
              </a:rPr>
              <a:t>MUNICIPIO DE LOJA</a:t>
            </a:r>
            <a:endParaRPr lang="es-ES"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6930C510-CF44-FE8D-DB4A-390F41E95651}"/>
              </a:ext>
            </a:extLst>
          </p:cNvPr>
          <p:cNvSpPr txBox="1"/>
          <p:nvPr/>
        </p:nvSpPr>
        <p:spPr>
          <a:xfrm>
            <a:off x="0" y="6708640"/>
            <a:ext cx="7569200" cy="1525704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Gestionando La Construcción de la Cubierta De La Cancha De Uso Múltiple Del Centro Parroquial. </a:t>
            </a:r>
            <a:endParaRPr lang="es-ES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oogle Shape;33;p1">
            <a:extLst>
              <a:ext uri="{FF2B5EF4-FFF2-40B4-BE49-F238E27FC236}">
                <a16:creationId xmlns:a16="http://schemas.microsoft.com/office/drawing/2014/main" id="{C80D29AB-90D8-C3EB-CE7D-4EB004A5E221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9" name="Google Shape;34;p1">
              <a:extLst>
                <a:ext uri="{FF2B5EF4-FFF2-40B4-BE49-F238E27FC236}">
                  <a16:creationId xmlns:a16="http://schemas.microsoft.com/office/drawing/2014/main" id="{B39CD961-738B-926E-05D7-10D7E69A8B61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5;p1">
              <a:extLst>
                <a:ext uri="{FF2B5EF4-FFF2-40B4-BE49-F238E27FC236}">
                  <a16:creationId xmlns:a16="http://schemas.microsoft.com/office/drawing/2014/main" id="{F5EB6561-7DD9-2FB6-C834-24B9618D5B3E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6;p1">
              <a:extLst>
                <a:ext uri="{FF2B5EF4-FFF2-40B4-BE49-F238E27FC236}">
                  <a16:creationId xmlns:a16="http://schemas.microsoft.com/office/drawing/2014/main" id="{B8A1D25D-BEEB-2672-B555-9F88490AD91C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7;p1">
              <a:extLst>
                <a:ext uri="{FF2B5EF4-FFF2-40B4-BE49-F238E27FC236}">
                  <a16:creationId xmlns:a16="http://schemas.microsoft.com/office/drawing/2014/main" id="{D9A863DD-D211-BEEE-0FAA-8964D1AFC506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8;p1">
              <a:extLst>
                <a:ext uri="{FF2B5EF4-FFF2-40B4-BE49-F238E27FC236}">
                  <a16:creationId xmlns:a16="http://schemas.microsoft.com/office/drawing/2014/main" id="{0B90CA98-F712-9623-35DF-B2449F98D563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26B840C3-9E92-85AE-7AED-0E96EF209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8"/>
          <a:stretch/>
        </p:blipFill>
        <p:spPr bwMode="auto">
          <a:xfrm>
            <a:off x="0" y="2434730"/>
            <a:ext cx="3784600" cy="41430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2DD12F4-15BF-80F2-640E-7AC15FBC00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36"/>
          <a:stretch/>
        </p:blipFill>
        <p:spPr bwMode="auto">
          <a:xfrm>
            <a:off x="3766457" y="2434095"/>
            <a:ext cx="3797474" cy="41430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03764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12BE8927-E00B-6EE7-D88B-5B8FF95DB447}"/>
              </a:ext>
            </a:extLst>
          </p:cNvPr>
          <p:cNvSpPr txBox="1"/>
          <p:nvPr/>
        </p:nvSpPr>
        <p:spPr>
          <a:xfrm>
            <a:off x="1316328" y="1769424"/>
            <a:ext cx="5757526" cy="551412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/>
            <a:r>
              <a:rPr lang="es-ES" sz="4000" b="1" spc="1" dirty="0">
                <a:solidFill>
                  <a:srgbClr val="FF0000"/>
                </a:solidFill>
                <a:latin typeface="Arial"/>
                <a:cs typeface="Arial"/>
              </a:rPr>
              <a:t>MUNICIPIO DE LOJA</a:t>
            </a:r>
            <a:endParaRPr lang="es-ES"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6930C510-CF44-FE8D-DB4A-390F41E95651}"/>
              </a:ext>
            </a:extLst>
          </p:cNvPr>
          <p:cNvSpPr txBox="1"/>
          <p:nvPr/>
        </p:nvSpPr>
        <p:spPr>
          <a:xfrm>
            <a:off x="-37926" y="6930361"/>
            <a:ext cx="7569200" cy="1807266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Gestionando La Delimitación Y Pintado De La Cancha De Uso Múltiple Del Centro Parroquial. </a:t>
            </a:r>
            <a:endParaRPr lang="es-E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S" sz="4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oogle Shape;33;p1">
            <a:extLst>
              <a:ext uri="{FF2B5EF4-FFF2-40B4-BE49-F238E27FC236}">
                <a16:creationId xmlns:a16="http://schemas.microsoft.com/office/drawing/2014/main" id="{C80D29AB-90D8-C3EB-CE7D-4EB004A5E221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9" name="Google Shape;34;p1">
              <a:extLst>
                <a:ext uri="{FF2B5EF4-FFF2-40B4-BE49-F238E27FC236}">
                  <a16:creationId xmlns:a16="http://schemas.microsoft.com/office/drawing/2014/main" id="{B39CD961-738B-926E-05D7-10D7E69A8B61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5;p1">
              <a:extLst>
                <a:ext uri="{FF2B5EF4-FFF2-40B4-BE49-F238E27FC236}">
                  <a16:creationId xmlns:a16="http://schemas.microsoft.com/office/drawing/2014/main" id="{F5EB6561-7DD9-2FB6-C834-24B9618D5B3E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6;p1">
              <a:extLst>
                <a:ext uri="{FF2B5EF4-FFF2-40B4-BE49-F238E27FC236}">
                  <a16:creationId xmlns:a16="http://schemas.microsoft.com/office/drawing/2014/main" id="{B8A1D25D-BEEB-2672-B555-9F88490AD91C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7;p1">
              <a:extLst>
                <a:ext uri="{FF2B5EF4-FFF2-40B4-BE49-F238E27FC236}">
                  <a16:creationId xmlns:a16="http://schemas.microsoft.com/office/drawing/2014/main" id="{D9A863DD-D211-BEEE-0FAA-8964D1AFC506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8;p1">
              <a:extLst>
                <a:ext uri="{FF2B5EF4-FFF2-40B4-BE49-F238E27FC236}">
                  <a16:creationId xmlns:a16="http://schemas.microsoft.com/office/drawing/2014/main" id="{0B90CA98-F712-9623-35DF-B2449F98D563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C64EEC7A-9A46-A63E-31C0-261035EACD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6" y="2696716"/>
            <a:ext cx="3769824" cy="393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9624885-CF8C-189B-FC3F-4422B5FF33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600" y="2696715"/>
            <a:ext cx="3813277" cy="39371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8715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12BE8927-E00B-6EE7-D88B-5B8FF95DB447}"/>
              </a:ext>
            </a:extLst>
          </p:cNvPr>
          <p:cNvSpPr txBox="1"/>
          <p:nvPr/>
        </p:nvSpPr>
        <p:spPr>
          <a:xfrm>
            <a:off x="0" y="1864092"/>
            <a:ext cx="7569200" cy="902550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 algn="ctr"/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PARQUE EÓLICO VILLONACO III “GUAYRAPAMBA”</a:t>
            </a:r>
            <a:endParaRPr lang="es-ES" sz="6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6930C510-CF44-FE8D-DB4A-390F41E95651}"/>
              </a:ext>
            </a:extLst>
          </p:cNvPr>
          <p:cNvSpPr txBox="1"/>
          <p:nvPr/>
        </p:nvSpPr>
        <p:spPr>
          <a:xfrm>
            <a:off x="-1640" y="6763119"/>
            <a:ext cx="7569200" cy="2064541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continúa con la lucha, la gestión y coordinación para que nuestra comunidad y gente en general tenga acceso a las fuentes de trabajo en los diferentes ámbitos.</a:t>
            </a:r>
            <a:endParaRPr lang="es-E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4D12DAB-8875-C75A-FED5-044F90D652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13"/>
          <a:stretch/>
        </p:blipFill>
        <p:spPr bwMode="auto">
          <a:xfrm>
            <a:off x="0" y="2853902"/>
            <a:ext cx="7597877" cy="39092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" name="Google Shape;33;p1">
            <a:extLst>
              <a:ext uri="{FF2B5EF4-FFF2-40B4-BE49-F238E27FC236}">
                <a16:creationId xmlns:a16="http://schemas.microsoft.com/office/drawing/2014/main" id="{2470880D-4AF2-4ED9-3D8D-2E2FFEDFF22A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8" name="Google Shape;34;p1">
              <a:extLst>
                <a:ext uri="{FF2B5EF4-FFF2-40B4-BE49-F238E27FC236}">
                  <a16:creationId xmlns:a16="http://schemas.microsoft.com/office/drawing/2014/main" id="{A756CF25-DDE4-F2B0-3691-EA7C2507EEAF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5;p1">
              <a:extLst>
                <a:ext uri="{FF2B5EF4-FFF2-40B4-BE49-F238E27FC236}">
                  <a16:creationId xmlns:a16="http://schemas.microsoft.com/office/drawing/2014/main" id="{46559F91-2524-044B-A34D-2BF6BEBBE44E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6;p1">
              <a:extLst>
                <a:ext uri="{FF2B5EF4-FFF2-40B4-BE49-F238E27FC236}">
                  <a16:creationId xmlns:a16="http://schemas.microsoft.com/office/drawing/2014/main" id="{631D123B-E3DF-54FD-497F-FFA2DB0585E5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7;p1">
              <a:extLst>
                <a:ext uri="{FF2B5EF4-FFF2-40B4-BE49-F238E27FC236}">
                  <a16:creationId xmlns:a16="http://schemas.microsoft.com/office/drawing/2014/main" id="{61746D27-3268-6C9A-0888-AEF4F482A1E5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8;p1">
              <a:extLst>
                <a:ext uri="{FF2B5EF4-FFF2-40B4-BE49-F238E27FC236}">
                  <a16:creationId xmlns:a16="http://schemas.microsoft.com/office/drawing/2014/main" id="{DA0D6918-FE8B-D498-C16C-EF9A88EE790C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947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12BE8927-E00B-6EE7-D88B-5B8FF95DB447}"/>
              </a:ext>
            </a:extLst>
          </p:cNvPr>
          <p:cNvSpPr txBox="1"/>
          <p:nvPr/>
        </p:nvSpPr>
        <p:spPr>
          <a:xfrm>
            <a:off x="0" y="1709982"/>
            <a:ext cx="7569200" cy="633729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 algn="ctr"/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BOMBEROS </a:t>
            </a:r>
            <a:endParaRPr lang="es-ES" sz="6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9A50CBEB-FB51-AEC0-2513-18DAE285D7DA}"/>
              </a:ext>
            </a:extLst>
          </p:cNvPr>
          <p:cNvSpPr txBox="1"/>
          <p:nvPr/>
        </p:nvSpPr>
        <p:spPr>
          <a:xfrm>
            <a:off x="28677" y="2459805"/>
            <a:ext cx="7569200" cy="633729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 algn="just">
              <a:lnSpc>
                <a:spcPct val="95825"/>
              </a:lnSpc>
            </a:pPr>
            <a:r>
              <a:rPr sz="2400" b="1" spc="0" dirty="0">
                <a:solidFill>
                  <a:srgbClr val="FF0000"/>
                </a:solidFill>
                <a:latin typeface="Arial"/>
                <a:cs typeface="Arial"/>
              </a:rPr>
              <a:t>Construction Infraestructura y Apagado de Incendios.</a:t>
            </a:r>
            <a:endParaRPr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A3213B57-EA6C-1B61-8345-F73068E5F809}"/>
              </a:ext>
            </a:extLst>
          </p:cNvPr>
          <p:cNvSpPr/>
          <p:nvPr/>
        </p:nvSpPr>
        <p:spPr>
          <a:xfrm>
            <a:off x="-23597" y="2845302"/>
            <a:ext cx="7564120" cy="28020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811738D-7CBA-1B91-44EC-3BFA11F93C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68"/>
          <a:stretch/>
        </p:blipFill>
        <p:spPr>
          <a:xfrm>
            <a:off x="-1640" y="5597492"/>
            <a:ext cx="7569200" cy="241808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618DC7E-82F6-1313-2BA7-113B73881A76}"/>
              </a:ext>
            </a:extLst>
          </p:cNvPr>
          <p:cNvSpPr txBox="1"/>
          <p:nvPr/>
        </p:nvSpPr>
        <p:spPr>
          <a:xfrm>
            <a:off x="1" y="8290727"/>
            <a:ext cx="7597876" cy="1485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continua con la gestión para la construcción de la estación del cuerpo de bombero para nuestra zona noroccidental del cantón Loja, se dio en donación un terreno y se está en la legalización del mismo.</a:t>
            </a:r>
            <a:endParaRPr lang="es-ES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oogle Shape;33;p1">
            <a:extLst>
              <a:ext uri="{FF2B5EF4-FFF2-40B4-BE49-F238E27FC236}">
                <a16:creationId xmlns:a16="http://schemas.microsoft.com/office/drawing/2014/main" id="{9EE4976C-FD43-6391-0B9A-59897F5C8E6B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17" name="Google Shape;34;p1">
              <a:extLst>
                <a:ext uri="{FF2B5EF4-FFF2-40B4-BE49-F238E27FC236}">
                  <a16:creationId xmlns:a16="http://schemas.microsoft.com/office/drawing/2014/main" id="{8FFBD0BF-BF1C-169E-F3D6-F8C73666E41D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5;p1">
              <a:extLst>
                <a:ext uri="{FF2B5EF4-FFF2-40B4-BE49-F238E27FC236}">
                  <a16:creationId xmlns:a16="http://schemas.microsoft.com/office/drawing/2014/main" id="{4999FBC4-5FAF-B821-A4C5-DFE9B2770628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36;p1">
              <a:extLst>
                <a:ext uri="{FF2B5EF4-FFF2-40B4-BE49-F238E27FC236}">
                  <a16:creationId xmlns:a16="http://schemas.microsoft.com/office/drawing/2014/main" id="{7BE3ECC5-4533-7976-C376-525F456F200C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7;p1">
              <a:extLst>
                <a:ext uri="{FF2B5EF4-FFF2-40B4-BE49-F238E27FC236}">
                  <a16:creationId xmlns:a16="http://schemas.microsoft.com/office/drawing/2014/main" id="{F4532BAD-1E98-CE0D-9DAA-F8981AAFE47C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8;p1">
              <a:extLst>
                <a:ext uri="{FF2B5EF4-FFF2-40B4-BE49-F238E27FC236}">
                  <a16:creationId xmlns:a16="http://schemas.microsoft.com/office/drawing/2014/main" id="{19AF2307-06AF-F25F-A7DE-FB983E554950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395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9A50CBEB-FB51-AEC0-2513-18DAE285D7DA}"/>
              </a:ext>
            </a:extLst>
          </p:cNvPr>
          <p:cNvSpPr txBox="1"/>
          <p:nvPr/>
        </p:nvSpPr>
        <p:spPr>
          <a:xfrm>
            <a:off x="46820" y="2054812"/>
            <a:ext cx="7569200" cy="633729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 algn="just">
              <a:lnSpc>
                <a:spcPct val="95825"/>
              </a:lnSpc>
            </a:pPr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BRIGADAS DE ATENCIÓN MEDICA SOLCA LOJA</a:t>
            </a:r>
            <a:endParaRPr sz="4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618DC7E-82F6-1313-2BA7-113B73881A76}"/>
              </a:ext>
            </a:extLst>
          </p:cNvPr>
          <p:cNvSpPr txBox="1"/>
          <p:nvPr/>
        </p:nvSpPr>
        <p:spPr>
          <a:xfrm>
            <a:off x="-45597" y="7153245"/>
            <a:ext cx="7597876" cy="1763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ha gestionado las Brigadas de atención médica y realización de exámenes con SOLCA LOJA para nuestra comunidad en general de la parroquia Chantaco y sus Barrios.</a:t>
            </a:r>
            <a:endParaRPr lang="es-E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76A37DC-2773-8CEA-B373-79DC04FE4B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7" y="3244099"/>
            <a:ext cx="4060723" cy="323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26ED01C-B52A-34F1-81B9-671AE1D340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879" y="3224440"/>
            <a:ext cx="3725321" cy="32497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oogle Shape;33;p1">
            <a:extLst>
              <a:ext uri="{FF2B5EF4-FFF2-40B4-BE49-F238E27FC236}">
                <a16:creationId xmlns:a16="http://schemas.microsoft.com/office/drawing/2014/main" id="{A52E47E6-9ACB-3D4C-2C28-9C581132AE27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11" name="Google Shape;34;p1">
              <a:extLst>
                <a:ext uri="{FF2B5EF4-FFF2-40B4-BE49-F238E27FC236}">
                  <a16:creationId xmlns:a16="http://schemas.microsoft.com/office/drawing/2014/main" id="{39418AA0-96AB-AFDA-A508-FE51E1428C15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5;p1">
              <a:extLst>
                <a:ext uri="{FF2B5EF4-FFF2-40B4-BE49-F238E27FC236}">
                  <a16:creationId xmlns:a16="http://schemas.microsoft.com/office/drawing/2014/main" id="{54F684DD-26B6-B7EA-99FC-490061F7C829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6;p1">
              <a:extLst>
                <a:ext uri="{FF2B5EF4-FFF2-40B4-BE49-F238E27FC236}">
                  <a16:creationId xmlns:a16="http://schemas.microsoft.com/office/drawing/2014/main" id="{B5F71F9A-EC2C-0709-F252-4930DCDDE17B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7;p1">
              <a:extLst>
                <a:ext uri="{FF2B5EF4-FFF2-40B4-BE49-F238E27FC236}">
                  <a16:creationId xmlns:a16="http://schemas.microsoft.com/office/drawing/2014/main" id="{E12038E3-FAF0-36BC-4E19-5F44F23B5B8E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8;p1">
              <a:extLst>
                <a:ext uri="{FF2B5EF4-FFF2-40B4-BE49-F238E27FC236}">
                  <a16:creationId xmlns:a16="http://schemas.microsoft.com/office/drawing/2014/main" id="{A9D49110-A304-17E8-1969-EE32E485D698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987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9A50CBEB-FB51-AEC0-2513-18DAE285D7DA}"/>
              </a:ext>
            </a:extLst>
          </p:cNvPr>
          <p:cNvSpPr txBox="1"/>
          <p:nvPr/>
        </p:nvSpPr>
        <p:spPr>
          <a:xfrm>
            <a:off x="313279" y="4236548"/>
            <a:ext cx="7569200" cy="2834688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 algn="ctr">
              <a:lnSpc>
                <a:spcPct val="95825"/>
              </a:lnSpc>
            </a:pPr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GRACIAS POR SU ATENCION</a:t>
            </a:r>
            <a:endParaRPr sz="4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5" name="Google Shape;33;p1">
            <a:extLst>
              <a:ext uri="{FF2B5EF4-FFF2-40B4-BE49-F238E27FC236}">
                <a16:creationId xmlns:a16="http://schemas.microsoft.com/office/drawing/2014/main" id="{A52E47E6-9ACB-3D4C-2C28-9C581132AE27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11" name="Google Shape;34;p1">
              <a:extLst>
                <a:ext uri="{FF2B5EF4-FFF2-40B4-BE49-F238E27FC236}">
                  <a16:creationId xmlns:a16="http://schemas.microsoft.com/office/drawing/2014/main" id="{39418AA0-96AB-AFDA-A508-FE51E1428C15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5;p1">
              <a:extLst>
                <a:ext uri="{FF2B5EF4-FFF2-40B4-BE49-F238E27FC236}">
                  <a16:creationId xmlns:a16="http://schemas.microsoft.com/office/drawing/2014/main" id="{54F684DD-26B6-B7EA-99FC-490061F7C829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6;p1">
              <a:extLst>
                <a:ext uri="{FF2B5EF4-FFF2-40B4-BE49-F238E27FC236}">
                  <a16:creationId xmlns:a16="http://schemas.microsoft.com/office/drawing/2014/main" id="{B5F71F9A-EC2C-0709-F252-4930DCDDE17B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7;p1">
              <a:extLst>
                <a:ext uri="{FF2B5EF4-FFF2-40B4-BE49-F238E27FC236}">
                  <a16:creationId xmlns:a16="http://schemas.microsoft.com/office/drawing/2014/main" id="{E12038E3-FAF0-36BC-4E19-5F44F23B5B8E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8;p1">
              <a:extLst>
                <a:ext uri="{FF2B5EF4-FFF2-40B4-BE49-F238E27FC236}">
                  <a16:creationId xmlns:a16="http://schemas.microsoft.com/office/drawing/2014/main" id="{A9D49110-A304-17E8-1969-EE32E485D698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737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-5269" y="9886091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28676" y="1255813"/>
            <a:ext cx="7569201" cy="904981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40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0"/>
            <a:ext cx="1411749" cy="1386983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oogle Shape;33;p1">
            <a:extLst>
              <a:ext uri="{FF2B5EF4-FFF2-40B4-BE49-F238E27FC236}">
                <a16:creationId xmlns:a16="http://schemas.microsoft.com/office/drawing/2014/main" id="{AC23FEC4-CCE7-46F8-85E0-1ECAB7E0000D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16" name="Google Shape;34;p1">
              <a:extLst>
                <a:ext uri="{FF2B5EF4-FFF2-40B4-BE49-F238E27FC236}">
                  <a16:creationId xmlns:a16="http://schemas.microsoft.com/office/drawing/2014/main" id="{5A72283E-6B88-4881-A8CE-6A6D56934D30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5;p1">
              <a:extLst>
                <a:ext uri="{FF2B5EF4-FFF2-40B4-BE49-F238E27FC236}">
                  <a16:creationId xmlns:a16="http://schemas.microsoft.com/office/drawing/2014/main" id="{1BB0A66C-5AB5-4904-BD39-D4C7D83F985F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6;p1">
              <a:extLst>
                <a:ext uri="{FF2B5EF4-FFF2-40B4-BE49-F238E27FC236}">
                  <a16:creationId xmlns:a16="http://schemas.microsoft.com/office/drawing/2014/main" id="{66AB5124-0EF3-4D85-98DF-DDB342E0AF3D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37;p1">
              <a:extLst>
                <a:ext uri="{FF2B5EF4-FFF2-40B4-BE49-F238E27FC236}">
                  <a16:creationId xmlns:a16="http://schemas.microsoft.com/office/drawing/2014/main" id="{D05EA565-6478-4A3B-9D30-593C13D087D3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8;p1">
              <a:extLst>
                <a:ext uri="{FF2B5EF4-FFF2-40B4-BE49-F238E27FC236}">
                  <a16:creationId xmlns:a16="http://schemas.microsoft.com/office/drawing/2014/main" id="{ACDAEEC5-B31F-4FCC-BF1A-1A3533F84331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A1FFB6C9-6E70-D620-50A6-7073FCAC5A86}"/>
              </a:ext>
            </a:extLst>
          </p:cNvPr>
          <p:cNvSpPr/>
          <p:nvPr/>
        </p:nvSpPr>
        <p:spPr>
          <a:xfrm>
            <a:off x="57706" y="2826041"/>
            <a:ext cx="7569200" cy="624786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C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>LA RENDICIÓN DE CUENTAS ES UN PROCESO MEDIANTE EL CUAL QUIENES TOMAMOS DECISIONES SOBRE LA GESTIÓN DE LO PÚBLICO, CUMPLEN SU DEBER Y RESPONSABILIDAD DE EXPLICAR, DAR A CONOCER O RESPONDER A LA CIUDADANÍA SOBRE EL MANEJO DE LOS RECURSOS Y SUS RESULTADOS.</a:t>
            </a:r>
          </a:p>
        </p:txBody>
      </p:sp>
    </p:spTree>
    <p:extLst>
      <p:ext uri="{BB962C8B-B14F-4D97-AF65-F5344CB8AC3E}">
        <p14:creationId xmlns:p14="http://schemas.microsoft.com/office/powerpoint/2010/main" val="2110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7616D42-A162-219E-75B0-52D58B597344}"/>
              </a:ext>
            </a:extLst>
          </p:cNvPr>
          <p:cNvSpPr txBox="1">
            <a:spLocks/>
          </p:cNvSpPr>
          <p:nvPr/>
        </p:nvSpPr>
        <p:spPr>
          <a:xfrm>
            <a:off x="127000" y="1864092"/>
            <a:ext cx="7442200" cy="1535224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spcAft>
                <a:spcPts val="1000"/>
              </a:spcAft>
            </a:pPr>
            <a:r>
              <a:rPr lang="es-ES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GESTIONES A LAS INSTITUCIONES PUBLICAS CANTONALES PROVINCIALES Y GUBERNAMENTALES.</a:t>
            </a:r>
            <a:endParaRPr lang="es-E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Imagen 23">
            <a:extLst>
              <a:ext uri="{FF2B5EF4-FFF2-40B4-BE49-F238E27FC236}">
                <a16:creationId xmlns:a16="http://schemas.microsoft.com/office/drawing/2014/main" id="{36B83CAE-C212-2663-32E3-0CF0BF2C4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0" y="3663951"/>
            <a:ext cx="4014840" cy="363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Imagen 22">
            <a:extLst>
              <a:ext uri="{FF2B5EF4-FFF2-40B4-BE49-F238E27FC236}">
                <a16:creationId xmlns:a16="http://schemas.microsoft.com/office/drawing/2014/main" id="{A30D5BF5-DD61-1656-16C4-9B4A1D806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0" y="3663951"/>
            <a:ext cx="3584677" cy="362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6A0C24FC-9135-245D-25C8-E88472F70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2150"/>
            <a:ext cx="756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9221BD1-9B6F-3369-1CC0-4C8298027FA8}"/>
              </a:ext>
            </a:extLst>
          </p:cNvPr>
          <p:cNvSpPr txBox="1">
            <a:spLocks/>
          </p:cNvSpPr>
          <p:nvPr/>
        </p:nvSpPr>
        <p:spPr>
          <a:xfrm>
            <a:off x="63500" y="7797543"/>
            <a:ext cx="7442200" cy="1535224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spcAft>
                <a:spcPts val="1000"/>
              </a:spcAft>
            </a:pPr>
            <a:r>
              <a:rPr lang="es-E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Gestión de Recursos y Mejoramiento de la Vía con Lastrado colocación de postes y Alumbrado Público al sector denominado Guasmo del Barrio Cumbe.</a:t>
            </a:r>
            <a:r>
              <a:rPr lang="es-ES" sz="36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oogle Shape;33;p1">
            <a:extLst>
              <a:ext uri="{FF2B5EF4-FFF2-40B4-BE49-F238E27FC236}">
                <a16:creationId xmlns:a16="http://schemas.microsoft.com/office/drawing/2014/main" id="{8B2B808D-FE30-3245-C6EB-C70F116E2A3D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18" name="Google Shape;34;p1">
              <a:extLst>
                <a:ext uri="{FF2B5EF4-FFF2-40B4-BE49-F238E27FC236}">
                  <a16:creationId xmlns:a16="http://schemas.microsoft.com/office/drawing/2014/main" id="{27CB9B18-BF64-BA0E-7AE7-57BCB21637E7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35;p1">
              <a:extLst>
                <a:ext uri="{FF2B5EF4-FFF2-40B4-BE49-F238E27FC236}">
                  <a16:creationId xmlns:a16="http://schemas.microsoft.com/office/drawing/2014/main" id="{8F9994DC-783D-F532-CDC5-D4FCB7CCE74B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6;p1">
              <a:extLst>
                <a:ext uri="{FF2B5EF4-FFF2-40B4-BE49-F238E27FC236}">
                  <a16:creationId xmlns:a16="http://schemas.microsoft.com/office/drawing/2014/main" id="{A6391D97-EC15-8B3D-FBB0-052047B7CBFC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7;p1">
              <a:extLst>
                <a:ext uri="{FF2B5EF4-FFF2-40B4-BE49-F238E27FC236}">
                  <a16:creationId xmlns:a16="http://schemas.microsoft.com/office/drawing/2014/main" id="{64E746B5-D16D-1826-44FD-7630DA64CF97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8;p1">
              <a:extLst>
                <a:ext uri="{FF2B5EF4-FFF2-40B4-BE49-F238E27FC236}">
                  <a16:creationId xmlns:a16="http://schemas.microsoft.com/office/drawing/2014/main" id="{0B449FDF-B7EC-1417-8480-9241B4912474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801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7616D42-A162-219E-75B0-52D58B597344}"/>
              </a:ext>
            </a:extLst>
          </p:cNvPr>
          <p:cNvSpPr txBox="1">
            <a:spLocks/>
          </p:cNvSpPr>
          <p:nvPr/>
        </p:nvSpPr>
        <p:spPr>
          <a:xfrm>
            <a:off x="127000" y="1864092"/>
            <a:ext cx="7442200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spcAft>
                <a:spcPts val="1000"/>
              </a:spcAft>
            </a:pPr>
            <a:r>
              <a:rPr lang="es-ES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VIALIDAD.</a:t>
            </a:r>
            <a:endParaRPr lang="es-E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9221BD1-9B6F-3369-1CC0-4C8298027FA8}"/>
              </a:ext>
            </a:extLst>
          </p:cNvPr>
          <p:cNvSpPr txBox="1">
            <a:spLocks/>
          </p:cNvSpPr>
          <p:nvPr/>
        </p:nvSpPr>
        <p:spPr>
          <a:xfrm>
            <a:off x="63500" y="7797543"/>
            <a:ext cx="7442200" cy="1535224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spcAft>
                <a:spcPts val="1000"/>
              </a:spcAft>
            </a:pPr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Mejoramiento del camino desde el Barrio el Auxilio a la Curva entrada al Barrio Lindero.</a:t>
            </a:r>
            <a:endParaRPr lang="es-ES" sz="4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Imagen 29">
            <a:extLst>
              <a:ext uri="{FF2B5EF4-FFF2-40B4-BE49-F238E27FC236}">
                <a16:creationId xmlns:a16="http://schemas.microsoft.com/office/drawing/2014/main" id="{1C3C599C-DE67-0884-88BC-3CE899A9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986" y="3002572"/>
            <a:ext cx="3789093" cy="429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n 28">
            <a:extLst>
              <a:ext uri="{FF2B5EF4-FFF2-40B4-BE49-F238E27FC236}">
                <a16:creationId xmlns:a16="http://schemas.microsoft.com/office/drawing/2014/main" id="{E24A57DE-3103-6E51-F0BF-95E0778CF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" y="3002573"/>
            <a:ext cx="3769865" cy="429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0B2EBCAE-BE5A-C84E-AC79-862261BF18F6}"/>
              </a:ext>
            </a:extLst>
          </p:cNvPr>
          <p:cNvSpPr>
            <a:spLocks noChangeArrowheads="1"/>
          </p:cNvSpPr>
          <p:nvPr/>
        </p:nvSpPr>
        <p:spPr bwMode="auto">
          <a:xfrm rot="17141709">
            <a:off x="0" y="0"/>
            <a:ext cx="756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ED012A-3CF1-1032-5944-A11EC860EDE1}"/>
              </a:ext>
            </a:extLst>
          </p:cNvPr>
          <p:cNvSpPr>
            <a:spLocks noChangeArrowheads="1"/>
          </p:cNvSpPr>
          <p:nvPr/>
        </p:nvSpPr>
        <p:spPr bwMode="auto">
          <a:xfrm rot="17141709">
            <a:off x="0" y="4686300"/>
            <a:ext cx="75692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5" name="Google Shape;33;p1">
            <a:extLst>
              <a:ext uri="{FF2B5EF4-FFF2-40B4-BE49-F238E27FC236}">
                <a16:creationId xmlns:a16="http://schemas.microsoft.com/office/drawing/2014/main" id="{3E2E0399-4176-DF7D-9D88-A1DCD0A52204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8" name="Google Shape;34;p1">
              <a:extLst>
                <a:ext uri="{FF2B5EF4-FFF2-40B4-BE49-F238E27FC236}">
                  <a16:creationId xmlns:a16="http://schemas.microsoft.com/office/drawing/2014/main" id="{B0119116-3CC0-DE7D-6174-2E38EAB7378E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5;p1">
              <a:extLst>
                <a:ext uri="{FF2B5EF4-FFF2-40B4-BE49-F238E27FC236}">
                  <a16:creationId xmlns:a16="http://schemas.microsoft.com/office/drawing/2014/main" id="{45D33AB3-5209-F888-E3FC-B3731A5DDAC3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6;p1">
              <a:extLst>
                <a:ext uri="{FF2B5EF4-FFF2-40B4-BE49-F238E27FC236}">
                  <a16:creationId xmlns:a16="http://schemas.microsoft.com/office/drawing/2014/main" id="{9A5154C4-B7F2-8F32-7EC8-C0077BC07F83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37;p1">
              <a:extLst>
                <a:ext uri="{FF2B5EF4-FFF2-40B4-BE49-F238E27FC236}">
                  <a16:creationId xmlns:a16="http://schemas.microsoft.com/office/drawing/2014/main" id="{841A98E6-EB52-A527-0E80-0B3EFE53B18B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8;p1">
              <a:extLst>
                <a:ext uri="{FF2B5EF4-FFF2-40B4-BE49-F238E27FC236}">
                  <a16:creationId xmlns:a16="http://schemas.microsoft.com/office/drawing/2014/main" id="{0540FD3E-867A-6E36-8DFB-84803A1303E0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517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7616D42-A162-219E-75B0-52D58B597344}"/>
              </a:ext>
            </a:extLst>
          </p:cNvPr>
          <p:cNvSpPr txBox="1">
            <a:spLocks/>
          </p:cNvSpPr>
          <p:nvPr/>
        </p:nvSpPr>
        <p:spPr>
          <a:xfrm>
            <a:off x="127000" y="1864092"/>
            <a:ext cx="7442200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spcAft>
                <a:spcPts val="1000"/>
              </a:spcAft>
            </a:pPr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AYUDA SOCIAL COMUNITARIA</a:t>
            </a:r>
            <a:r>
              <a:rPr lang="es-ES" sz="2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9221BD1-9B6F-3369-1CC0-4C8298027FA8}"/>
              </a:ext>
            </a:extLst>
          </p:cNvPr>
          <p:cNvSpPr txBox="1">
            <a:spLocks/>
          </p:cNvSpPr>
          <p:nvPr/>
        </p:nvSpPr>
        <p:spPr>
          <a:xfrm>
            <a:off x="63500" y="7797543"/>
            <a:ext cx="7442200" cy="1535224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Rifa ayuda económica la familia </a:t>
            </a:r>
            <a:r>
              <a:rPr lang="es-ES" sz="24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Faican</a:t>
            </a:r>
            <a:r>
              <a:rPr lang="es-E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Sinche.</a:t>
            </a:r>
            <a:endParaRPr lang="es-E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Ayuda hermanos del Cantón </a:t>
            </a:r>
            <a:r>
              <a:rPr lang="es-ES" sz="24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Quilanga</a:t>
            </a:r>
            <a:r>
              <a:rPr lang="es-E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Apagar el incendio en el Serró San Juan</a:t>
            </a:r>
            <a:endParaRPr lang="es-E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B2EBCAE-BE5A-C84E-AC79-862261BF18F6}"/>
              </a:ext>
            </a:extLst>
          </p:cNvPr>
          <p:cNvSpPr>
            <a:spLocks noChangeArrowheads="1"/>
          </p:cNvSpPr>
          <p:nvPr/>
        </p:nvSpPr>
        <p:spPr bwMode="auto">
          <a:xfrm rot="17141709">
            <a:off x="0" y="0"/>
            <a:ext cx="756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ED012A-3CF1-1032-5944-A11EC860EDE1}"/>
              </a:ext>
            </a:extLst>
          </p:cNvPr>
          <p:cNvSpPr>
            <a:spLocks noChangeArrowheads="1"/>
          </p:cNvSpPr>
          <p:nvPr/>
        </p:nvSpPr>
        <p:spPr bwMode="auto">
          <a:xfrm rot="17141709">
            <a:off x="0" y="4686300"/>
            <a:ext cx="75692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F9CC54-F888-8EFD-494F-CBA731358F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92" b="5474"/>
          <a:stretch/>
        </p:blipFill>
        <p:spPr bwMode="auto">
          <a:xfrm flipH="1">
            <a:off x="126997" y="2415504"/>
            <a:ext cx="3826687" cy="2486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F073C3E-9A2A-91B7-BDC8-678B035BF3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6358" b="23040"/>
          <a:stretch/>
        </p:blipFill>
        <p:spPr bwMode="auto">
          <a:xfrm>
            <a:off x="3911601" y="2427255"/>
            <a:ext cx="3657599" cy="24744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6718D26-480E-EAF5-80C6-FA7DA041757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407" t="22951" r="53954" b="26865"/>
          <a:stretch/>
        </p:blipFill>
        <p:spPr bwMode="auto">
          <a:xfrm>
            <a:off x="126998" y="4901732"/>
            <a:ext cx="7442200" cy="27927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0" name="Google Shape;33;p1">
            <a:extLst>
              <a:ext uri="{FF2B5EF4-FFF2-40B4-BE49-F238E27FC236}">
                <a16:creationId xmlns:a16="http://schemas.microsoft.com/office/drawing/2014/main" id="{8D889C5B-33C5-4126-0852-AC17F0D15717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11" name="Google Shape;34;p1">
              <a:extLst>
                <a:ext uri="{FF2B5EF4-FFF2-40B4-BE49-F238E27FC236}">
                  <a16:creationId xmlns:a16="http://schemas.microsoft.com/office/drawing/2014/main" id="{56919D1E-6915-75D9-5D89-A0F0E0AE191A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5;p1">
              <a:extLst>
                <a:ext uri="{FF2B5EF4-FFF2-40B4-BE49-F238E27FC236}">
                  <a16:creationId xmlns:a16="http://schemas.microsoft.com/office/drawing/2014/main" id="{6C60B22D-FFD2-25D7-0E49-D742B4B8ACAA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6;p1">
              <a:extLst>
                <a:ext uri="{FF2B5EF4-FFF2-40B4-BE49-F238E27FC236}">
                  <a16:creationId xmlns:a16="http://schemas.microsoft.com/office/drawing/2014/main" id="{F9DE401A-8B98-CBDD-BE91-986BF9F3067D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7;p1">
              <a:extLst>
                <a:ext uri="{FF2B5EF4-FFF2-40B4-BE49-F238E27FC236}">
                  <a16:creationId xmlns:a16="http://schemas.microsoft.com/office/drawing/2014/main" id="{5B3C5B48-E806-63FD-E7C8-E8CA48FE6ED0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8;p1">
              <a:extLst>
                <a:ext uri="{FF2B5EF4-FFF2-40B4-BE49-F238E27FC236}">
                  <a16:creationId xmlns:a16="http://schemas.microsoft.com/office/drawing/2014/main" id="{571FD22C-3E60-A036-BA90-3DA35665C048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710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DAED012A-3CF1-1032-5944-A11EC860EDE1}"/>
              </a:ext>
            </a:extLst>
          </p:cNvPr>
          <p:cNvSpPr>
            <a:spLocks noChangeArrowheads="1"/>
          </p:cNvSpPr>
          <p:nvPr/>
        </p:nvSpPr>
        <p:spPr bwMode="auto">
          <a:xfrm rot="17141709">
            <a:off x="0" y="4686300"/>
            <a:ext cx="75692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12BE8927-E00B-6EE7-D88B-5B8FF95DB447}"/>
              </a:ext>
            </a:extLst>
          </p:cNvPr>
          <p:cNvSpPr txBox="1"/>
          <p:nvPr/>
        </p:nvSpPr>
        <p:spPr>
          <a:xfrm>
            <a:off x="1528997" y="1756841"/>
            <a:ext cx="5757526" cy="551412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>
              <a:lnSpc>
                <a:spcPts val="1325"/>
              </a:lnSpc>
            </a:pPr>
            <a:endParaRPr lang="es-ES" sz="3200" b="1" spc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12700">
              <a:lnSpc>
                <a:spcPts val="1325"/>
              </a:lnSpc>
            </a:pPr>
            <a:r>
              <a:rPr sz="3200" b="1" spc="1" dirty="0">
                <a:solidFill>
                  <a:srgbClr val="FF0000"/>
                </a:solidFill>
                <a:latin typeface="Arial"/>
                <a:cs typeface="Arial"/>
              </a:rPr>
              <a:t>PREFECTURA DE LOJA.</a:t>
            </a:r>
            <a:endParaRPr sz="32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6930C510-CF44-FE8D-DB4A-390F41E95651}"/>
              </a:ext>
            </a:extLst>
          </p:cNvPr>
          <p:cNvSpPr txBox="1"/>
          <p:nvPr/>
        </p:nvSpPr>
        <p:spPr>
          <a:xfrm>
            <a:off x="360330" y="7572816"/>
            <a:ext cx="6929822" cy="1554425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/>
            <a:r>
              <a:rPr lang="es-MX" sz="2800" b="1" dirty="0">
                <a:solidFill>
                  <a:srgbClr val="FF0000"/>
                </a:solidFill>
                <a:latin typeface="Arial"/>
                <a:cs typeface="Arial"/>
              </a:rPr>
              <a:t>Reuniones como Consejero Provincial en los diferentes cantones de la provincia de Loja</a:t>
            </a:r>
            <a:r>
              <a:rPr sz="2800" b="1" spc="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sz="28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60EABD6-50C9-6C16-6A58-7F92D1A2D3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b="25000"/>
          <a:stretch/>
        </p:blipFill>
        <p:spPr>
          <a:xfrm>
            <a:off x="20320" y="2956755"/>
            <a:ext cx="3804921" cy="425767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0A8497E-9F93-447F-A053-FFE27BD58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241" y="2936516"/>
            <a:ext cx="3784600" cy="4277914"/>
          </a:xfrm>
          <a:prstGeom prst="rect">
            <a:avLst/>
          </a:prstGeom>
        </p:spPr>
      </p:pic>
      <p:sp>
        <p:nvSpPr>
          <p:cNvPr id="17" name="object 3">
            <a:extLst>
              <a:ext uri="{FF2B5EF4-FFF2-40B4-BE49-F238E27FC236}">
                <a16:creationId xmlns:a16="http://schemas.microsoft.com/office/drawing/2014/main" id="{EEA1C70B-0351-696C-78C1-6FC5A1B07977}"/>
              </a:ext>
            </a:extLst>
          </p:cNvPr>
          <p:cNvSpPr txBox="1"/>
          <p:nvPr/>
        </p:nvSpPr>
        <p:spPr>
          <a:xfrm>
            <a:off x="619058" y="2439159"/>
            <a:ext cx="6929822" cy="551412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>
              <a:lnSpc>
                <a:spcPts val="1325"/>
              </a:lnSpc>
            </a:pPr>
            <a:r>
              <a:rPr lang="es-MX" sz="2800" b="1" dirty="0">
                <a:solidFill>
                  <a:srgbClr val="FF0000"/>
                </a:solidFill>
                <a:latin typeface="Arial"/>
                <a:cs typeface="Arial"/>
              </a:rPr>
              <a:t>Reuniones como Consejero Provincial</a:t>
            </a:r>
            <a:r>
              <a:rPr sz="2800" b="1" spc="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sz="28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18" name="Google Shape;33;p1">
            <a:extLst>
              <a:ext uri="{FF2B5EF4-FFF2-40B4-BE49-F238E27FC236}">
                <a16:creationId xmlns:a16="http://schemas.microsoft.com/office/drawing/2014/main" id="{ACD7687B-5B94-AFB0-15FE-B76C728F8AC3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19" name="Google Shape;34;p1">
              <a:extLst>
                <a:ext uri="{FF2B5EF4-FFF2-40B4-BE49-F238E27FC236}">
                  <a16:creationId xmlns:a16="http://schemas.microsoft.com/office/drawing/2014/main" id="{72A195FD-4D49-A0D3-8FA0-C7875331A841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5;p1">
              <a:extLst>
                <a:ext uri="{FF2B5EF4-FFF2-40B4-BE49-F238E27FC236}">
                  <a16:creationId xmlns:a16="http://schemas.microsoft.com/office/drawing/2014/main" id="{08BA3446-17E8-D3F1-542D-A33B8046176D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6;p1">
              <a:extLst>
                <a:ext uri="{FF2B5EF4-FFF2-40B4-BE49-F238E27FC236}">
                  <a16:creationId xmlns:a16="http://schemas.microsoft.com/office/drawing/2014/main" id="{9762655B-A4D6-E969-1951-A266DAAACFEF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7;p1">
              <a:extLst>
                <a:ext uri="{FF2B5EF4-FFF2-40B4-BE49-F238E27FC236}">
                  <a16:creationId xmlns:a16="http://schemas.microsoft.com/office/drawing/2014/main" id="{C157A3F8-19B1-C0D6-4732-05BB6C07C916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8;p1">
              <a:extLst>
                <a:ext uri="{FF2B5EF4-FFF2-40B4-BE49-F238E27FC236}">
                  <a16:creationId xmlns:a16="http://schemas.microsoft.com/office/drawing/2014/main" id="{E5599A68-7093-36F5-0F7A-F5DC937D6131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108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DAED012A-3CF1-1032-5944-A11EC860EDE1}"/>
              </a:ext>
            </a:extLst>
          </p:cNvPr>
          <p:cNvSpPr>
            <a:spLocks noChangeArrowheads="1"/>
          </p:cNvSpPr>
          <p:nvPr/>
        </p:nvSpPr>
        <p:spPr bwMode="auto">
          <a:xfrm rot="17141709">
            <a:off x="0" y="4686300"/>
            <a:ext cx="75692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12BE8927-E00B-6EE7-D88B-5B8FF95DB447}"/>
              </a:ext>
            </a:extLst>
          </p:cNvPr>
          <p:cNvSpPr txBox="1"/>
          <p:nvPr/>
        </p:nvSpPr>
        <p:spPr>
          <a:xfrm>
            <a:off x="1532626" y="2084969"/>
            <a:ext cx="5757526" cy="551412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>
              <a:lnSpc>
                <a:spcPts val="1325"/>
              </a:lnSpc>
            </a:pPr>
            <a:r>
              <a:rPr lang="es-ES" sz="4000" b="1" spc="1" dirty="0">
                <a:solidFill>
                  <a:srgbClr val="FF0000"/>
                </a:solidFill>
                <a:latin typeface="Arial"/>
                <a:cs typeface="Arial"/>
              </a:rPr>
              <a:t>MUNICIPIO DE LOJA.</a:t>
            </a:r>
            <a:endParaRPr lang="es-ES"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6930C510-CF44-FE8D-DB4A-390F41E95651}"/>
              </a:ext>
            </a:extLst>
          </p:cNvPr>
          <p:cNvSpPr txBox="1"/>
          <p:nvPr/>
        </p:nvSpPr>
        <p:spPr>
          <a:xfrm>
            <a:off x="0" y="7572816"/>
            <a:ext cx="7569200" cy="2064541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Entrega de incentivos a los diferentes beneficiarios y viven a la rivera del rio o QUEBRADA DEL OSO para que mantengan y reforesten la vertiente donde se recepta el agua para la planta de agua potable de Chantaco.</a:t>
            </a:r>
            <a:endParaRPr lang="es-E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9629AB7-ACF4-87B9-C7B6-A877007BB8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" t="22665"/>
          <a:stretch/>
        </p:blipFill>
        <p:spPr bwMode="auto">
          <a:xfrm>
            <a:off x="0" y="2715496"/>
            <a:ext cx="7597877" cy="4615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" name="Google Shape;33;p1">
            <a:extLst>
              <a:ext uri="{FF2B5EF4-FFF2-40B4-BE49-F238E27FC236}">
                <a16:creationId xmlns:a16="http://schemas.microsoft.com/office/drawing/2014/main" id="{71C7038F-7063-81EB-7403-33DEDA141BE3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7" name="Google Shape;34;p1">
              <a:extLst>
                <a:ext uri="{FF2B5EF4-FFF2-40B4-BE49-F238E27FC236}">
                  <a16:creationId xmlns:a16="http://schemas.microsoft.com/office/drawing/2014/main" id="{AA74A69C-DDE4-09FD-57B3-53A17F005F71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35;p1">
              <a:extLst>
                <a:ext uri="{FF2B5EF4-FFF2-40B4-BE49-F238E27FC236}">
                  <a16:creationId xmlns:a16="http://schemas.microsoft.com/office/drawing/2014/main" id="{6E479BE5-109B-9819-1ECE-4FA12F401168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6;p1">
              <a:extLst>
                <a:ext uri="{FF2B5EF4-FFF2-40B4-BE49-F238E27FC236}">
                  <a16:creationId xmlns:a16="http://schemas.microsoft.com/office/drawing/2014/main" id="{1E84239D-C3A8-DDF8-7B46-AA2782F1F6A9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7;p1">
              <a:extLst>
                <a:ext uri="{FF2B5EF4-FFF2-40B4-BE49-F238E27FC236}">
                  <a16:creationId xmlns:a16="http://schemas.microsoft.com/office/drawing/2014/main" id="{01881CEA-704D-09C3-9890-BFA558A5DBE2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8;p1">
              <a:extLst>
                <a:ext uri="{FF2B5EF4-FFF2-40B4-BE49-F238E27FC236}">
                  <a16:creationId xmlns:a16="http://schemas.microsoft.com/office/drawing/2014/main" id="{6517E8E5-D055-4DC6-B44A-EC5B5A1FEF3B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42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12BE8927-E00B-6EE7-D88B-5B8FF95DB447}"/>
              </a:ext>
            </a:extLst>
          </p:cNvPr>
          <p:cNvSpPr txBox="1"/>
          <p:nvPr/>
        </p:nvSpPr>
        <p:spPr>
          <a:xfrm>
            <a:off x="1574800" y="1514602"/>
            <a:ext cx="5757526" cy="551412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/>
            <a:r>
              <a:rPr lang="es-ES" sz="4000" b="1" spc="1" dirty="0">
                <a:solidFill>
                  <a:srgbClr val="FF0000"/>
                </a:solidFill>
                <a:latin typeface="Arial"/>
                <a:cs typeface="Arial"/>
              </a:rPr>
              <a:t>MUNICIPIO DE LOJA UMAPAL.</a:t>
            </a:r>
            <a:endParaRPr lang="es-ES"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6930C510-CF44-FE8D-DB4A-390F41E95651}"/>
              </a:ext>
            </a:extLst>
          </p:cNvPr>
          <p:cNvSpPr txBox="1"/>
          <p:nvPr/>
        </p:nvSpPr>
        <p:spPr>
          <a:xfrm>
            <a:off x="-74066" y="6763119"/>
            <a:ext cx="7569200" cy="2064541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Continuación de las diferentes gestiones en conjunto con el presidente del sistema de agua potable y alcantarillado sanitario del Barrio Cumbe.</a:t>
            </a:r>
            <a:endParaRPr lang="es-E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B6BCAE4-60AD-C875-DC95-8BEFA938E5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323" y="2745010"/>
            <a:ext cx="3982565" cy="37132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8F705D5-6A12-66CA-5D02-FED99D81707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1" t="17723" r="9760" b="5311"/>
          <a:stretch/>
        </p:blipFill>
        <p:spPr>
          <a:xfrm>
            <a:off x="3901242" y="2745010"/>
            <a:ext cx="3667958" cy="3713299"/>
          </a:xfrm>
          <a:prstGeom prst="rect">
            <a:avLst/>
          </a:prstGeom>
        </p:spPr>
      </p:pic>
      <p:grpSp>
        <p:nvGrpSpPr>
          <p:cNvPr id="8" name="Google Shape;33;p1">
            <a:extLst>
              <a:ext uri="{FF2B5EF4-FFF2-40B4-BE49-F238E27FC236}">
                <a16:creationId xmlns:a16="http://schemas.microsoft.com/office/drawing/2014/main" id="{8C9582A4-D8FF-FD5F-B936-5E46F56D77E0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9" name="Google Shape;34;p1">
              <a:extLst>
                <a:ext uri="{FF2B5EF4-FFF2-40B4-BE49-F238E27FC236}">
                  <a16:creationId xmlns:a16="http://schemas.microsoft.com/office/drawing/2014/main" id="{86B503C0-A257-AFDF-D8FB-86926C19CE71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5;p1">
              <a:extLst>
                <a:ext uri="{FF2B5EF4-FFF2-40B4-BE49-F238E27FC236}">
                  <a16:creationId xmlns:a16="http://schemas.microsoft.com/office/drawing/2014/main" id="{F1F89B88-DD26-A3A6-F862-195CCBBF1DD2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6;p1">
              <a:extLst>
                <a:ext uri="{FF2B5EF4-FFF2-40B4-BE49-F238E27FC236}">
                  <a16:creationId xmlns:a16="http://schemas.microsoft.com/office/drawing/2014/main" id="{ED35A28B-EBF5-C67D-1B9F-B78E2BC62E0A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7;p1">
              <a:extLst>
                <a:ext uri="{FF2B5EF4-FFF2-40B4-BE49-F238E27FC236}">
                  <a16:creationId xmlns:a16="http://schemas.microsoft.com/office/drawing/2014/main" id="{421DED8A-E515-1F30-709A-D590859FAC14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8;p1">
              <a:extLst>
                <a:ext uri="{FF2B5EF4-FFF2-40B4-BE49-F238E27FC236}">
                  <a16:creationId xmlns:a16="http://schemas.microsoft.com/office/drawing/2014/main" id="{4ED5E288-E1BA-BE50-5BEA-6E36044F53C9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42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CC264F41-6CFB-723E-F34D-110883405119}"/>
              </a:ext>
            </a:extLst>
          </p:cNvPr>
          <p:cNvSpPr txBox="1"/>
          <p:nvPr/>
        </p:nvSpPr>
        <p:spPr>
          <a:xfrm>
            <a:off x="0" y="9836883"/>
            <a:ext cx="6323193" cy="856517"/>
          </a:xfrm>
          <a:prstGeom prst="rect">
            <a:avLst/>
          </a:prstGeom>
          <a:noFill/>
          <a:ln>
            <a:solidFill>
              <a:srgbClr val="00B050"/>
            </a:solidFill>
          </a:ln>
          <a:scene3d>
            <a:camera prst="perspectiveFront"/>
            <a:lightRig rig="threePt" dir="t"/>
          </a:scene3d>
        </p:spPr>
        <p:txBody>
          <a:bodyPr>
            <a:spAutoFit/>
          </a:bodyPr>
          <a:lstStyle/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www.gadchantaco.Gob.ec</a:t>
            </a:r>
            <a:endParaRPr lang="es-ES" sz="2483" u="sng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Facebook. </a:t>
            </a:r>
            <a:r>
              <a:rPr lang="es-ES" sz="2483" u="sng" dirty="0" err="1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Gadp</a:t>
            </a:r>
            <a:r>
              <a:rPr lang="es-ES" sz="2483" u="sng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Rural Chantaco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1D55B4E-D4F7-CC15-CF83-1F2D4F0DA2A1}"/>
              </a:ext>
            </a:extLst>
          </p:cNvPr>
          <p:cNvSpPr txBox="1">
            <a:spLocks/>
          </p:cNvSpPr>
          <p:nvPr/>
        </p:nvSpPr>
        <p:spPr>
          <a:xfrm>
            <a:off x="1219116" y="856517"/>
            <a:ext cx="5757526" cy="551412"/>
          </a:xfrm>
          <a:prstGeom prst="rect">
            <a:avLst/>
          </a:prstGeom>
          <a:ln>
            <a:solidFill>
              <a:srgbClr val="00B050"/>
            </a:solidFill>
            <a:miter lim="800000"/>
            <a:headEnd/>
            <a:tailEnd/>
          </a:ln>
        </p:spPr>
        <p:txBody>
          <a:bodyPr/>
          <a:lstStyle>
            <a:lvl1pPr algn="l" defTabSz="378470" rtl="0" eaLnBrk="1" latinLnBrk="0" hangingPunct="1">
              <a:spcBef>
                <a:spcPct val="0"/>
              </a:spcBef>
              <a:buNone/>
              <a:defRPr sz="298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C" altLang="es-ES" sz="3200" b="1" dirty="0">
                <a:solidFill>
                  <a:srgbClr val="FF0000"/>
                </a:solidFill>
                <a:latin typeface="Algerian" panose="04020705040A02060702" pitchFamily="82" charset="0"/>
              </a:rPr>
              <a:t>RENDICIÓN DE CUENTAS 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43230-853D-4D02-A00F-53FABC17E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0" y="1"/>
            <a:ext cx="1299825" cy="1277022"/>
          </a:xfrm>
          <a:prstGeom prst="rect">
            <a:avLst/>
          </a:prstGeom>
        </p:spPr>
      </p:pic>
      <p:pic>
        <p:nvPicPr>
          <p:cNvPr id="13" name="Google Shape;43;p1">
            <a:extLst>
              <a:ext uri="{FF2B5EF4-FFF2-40B4-BE49-F238E27FC236}">
                <a16:creationId xmlns:a16="http://schemas.microsoft.com/office/drawing/2014/main" id="{DF0C103C-DF34-48BC-BEAA-6E592F4377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2783"/>
          <a:stretch/>
        </p:blipFill>
        <p:spPr>
          <a:xfrm>
            <a:off x="6298053" y="27558"/>
            <a:ext cx="1299824" cy="100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12BE8927-E00B-6EE7-D88B-5B8FF95DB447}"/>
              </a:ext>
            </a:extLst>
          </p:cNvPr>
          <p:cNvSpPr txBox="1"/>
          <p:nvPr/>
        </p:nvSpPr>
        <p:spPr>
          <a:xfrm>
            <a:off x="1574800" y="1514602"/>
            <a:ext cx="5757526" cy="551412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marL="12700"/>
            <a:r>
              <a:rPr lang="es-ES" sz="4000" b="1" spc="1" dirty="0">
                <a:solidFill>
                  <a:srgbClr val="FF0000"/>
                </a:solidFill>
                <a:latin typeface="Arial"/>
                <a:cs typeface="Arial"/>
              </a:rPr>
              <a:t>MUNICIPIO DE LOJA UMAPAL.</a:t>
            </a:r>
            <a:endParaRPr lang="es-ES"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6930C510-CF44-FE8D-DB4A-390F41E95651}"/>
              </a:ext>
            </a:extLst>
          </p:cNvPr>
          <p:cNvSpPr txBox="1"/>
          <p:nvPr/>
        </p:nvSpPr>
        <p:spPr>
          <a:xfrm>
            <a:off x="-5269" y="6411796"/>
            <a:ext cx="7569200" cy="2415679"/>
          </a:xfrm>
          <a:prstGeom prst="rect">
            <a:avLst/>
          </a:prstGeom>
        </p:spPr>
        <p:txBody>
          <a:bodyPr wrap="square" lIns="0" tIns="8413" rIns="0" bIns="0" rtlCol="0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Gestionando mantenimiento de la planta de residuos sólidos del alcantarillado sanitario de la parroquia Chantaco.</a:t>
            </a:r>
            <a:endParaRPr lang="es-E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3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B404032-431F-7310-8C40-2FCCBA8CC4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881630"/>
            <a:ext cx="3784601" cy="3092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09FB0C1-E8CD-C2E9-30F7-A5B4E9A1C4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599" y="2881630"/>
            <a:ext cx="3813277" cy="3092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oogle Shape;33;p1">
            <a:extLst>
              <a:ext uri="{FF2B5EF4-FFF2-40B4-BE49-F238E27FC236}">
                <a16:creationId xmlns:a16="http://schemas.microsoft.com/office/drawing/2014/main" id="{C80D29AB-90D8-C3EB-CE7D-4EB004A5E221}"/>
              </a:ext>
            </a:extLst>
          </p:cNvPr>
          <p:cNvGrpSpPr/>
          <p:nvPr/>
        </p:nvGrpSpPr>
        <p:grpSpPr>
          <a:xfrm rot="10800000">
            <a:off x="6262918" y="9325560"/>
            <a:ext cx="1306282" cy="1367840"/>
            <a:chOff x="0" y="1"/>
            <a:chExt cx="6000751" cy="5900501"/>
          </a:xfrm>
        </p:grpSpPr>
        <p:sp>
          <p:nvSpPr>
            <p:cNvPr id="9" name="Google Shape;34;p1">
              <a:extLst>
                <a:ext uri="{FF2B5EF4-FFF2-40B4-BE49-F238E27FC236}">
                  <a16:creationId xmlns:a16="http://schemas.microsoft.com/office/drawing/2014/main" id="{B39CD961-738B-926E-05D7-10D7E69A8B61}"/>
                </a:ext>
              </a:extLst>
            </p:cNvPr>
            <p:cNvSpPr/>
            <p:nvPr/>
          </p:nvSpPr>
          <p:spPr>
            <a:xfrm>
              <a:off x="4478710" y="985601"/>
              <a:ext cx="1522040" cy="2437544"/>
            </a:xfrm>
            <a:custGeom>
              <a:avLst/>
              <a:gdLst/>
              <a:ahLst/>
              <a:cxnLst/>
              <a:rect l="l" t="t" r="r" b="b"/>
              <a:pathLst>
                <a:path w="1522040" h="2437544" extrusionOk="0">
                  <a:moveTo>
                    <a:pt x="1522040" y="0"/>
                  </a:moveTo>
                  <a:lnTo>
                    <a:pt x="1026740" y="2419350"/>
                  </a:lnTo>
                  <a:lnTo>
                    <a:pt x="1005908" y="2437544"/>
                  </a:lnTo>
                  <a:lnTo>
                    <a:pt x="0" y="556496"/>
                  </a:lnTo>
                  <a:lnTo>
                    <a:pt x="1522040" y="0"/>
                  </a:lnTo>
                  <a:close/>
                </a:path>
              </a:pathLst>
            </a:custGeom>
            <a:solidFill>
              <a:srgbClr val="216DA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5;p1">
              <a:extLst>
                <a:ext uri="{FF2B5EF4-FFF2-40B4-BE49-F238E27FC236}">
                  <a16:creationId xmlns:a16="http://schemas.microsoft.com/office/drawing/2014/main" id="{F5EB6561-7DD9-2FB6-C834-24B9618D5B3E}"/>
                </a:ext>
              </a:extLst>
            </p:cNvPr>
            <p:cNvSpPr/>
            <p:nvPr/>
          </p:nvSpPr>
          <p:spPr>
            <a:xfrm>
              <a:off x="0" y="2991141"/>
              <a:ext cx="2651028" cy="2909361"/>
            </a:xfrm>
            <a:custGeom>
              <a:avLst/>
              <a:gdLst/>
              <a:ahLst/>
              <a:cxnLst/>
              <a:rect l="l" t="t" r="r" b="b"/>
              <a:pathLst>
                <a:path w="2651028" h="2909361" extrusionOk="0">
                  <a:moveTo>
                    <a:pt x="515514" y="0"/>
                  </a:moveTo>
                  <a:lnTo>
                    <a:pt x="2651028" y="2906673"/>
                  </a:lnTo>
                  <a:lnTo>
                    <a:pt x="2647950" y="2909361"/>
                  </a:lnTo>
                  <a:lnTo>
                    <a:pt x="0" y="1256740"/>
                  </a:lnTo>
                  <a:lnTo>
                    <a:pt x="0" y="188486"/>
                  </a:lnTo>
                  <a:close/>
                </a:path>
              </a:pathLst>
            </a:custGeom>
            <a:solidFill>
              <a:srgbClr val="206B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6;p1">
              <a:extLst>
                <a:ext uri="{FF2B5EF4-FFF2-40B4-BE49-F238E27FC236}">
                  <a16:creationId xmlns:a16="http://schemas.microsoft.com/office/drawing/2014/main" id="{B8A1D25D-BEEB-2672-B555-9F88490AD91C}"/>
                </a:ext>
              </a:extLst>
            </p:cNvPr>
            <p:cNvSpPr/>
            <p:nvPr/>
          </p:nvSpPr>
          <p:spPr>
            <a:xfrm>
              <a:off x="3654060" y="1"/>
              <a:ext cx="2346691" cy="1542097"/>
            </a:xfrm>
            <a:custGeom>
              <a:avLst/>
              <a:gdLst/>
              <a:ahLst/>
              <a:cxnLst/>
              <a:rect l="l" t="t" r="r" b="b"/>
              <a:pathLst>
                <a:path w="2346691" h="1542097" extrusionOk="0">
                  <a:moveTo>
                    <a:pt x="0" y="0"/>
                  </a:moveTo>
                  <a:lnTo>
                    <a:pt x="1072207" y="0"/>
                  </a:lnTo>
                  <a:lnTo>
                    <a:pt x="2346691" y="985601"/>
                  </a:lnTo>
                  <a:lnTo>
                    <a:pt x="824651" y="1542097"/>
                  </a:lnTo>
                  <a:close/>
                </a:path>
              </a:pathLst>
            </a:custGeom>
            <a:solidFill>
              <a:srgbClr val="3290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7;p1">
              <a:extLst>
                <a:ext uri="{FF2B5EF4-FFF2-40B4-BE49-F238E27FC236}">
                  <a16:creationId xmlns:a16="http://schemas.microsoft.com/office/drawing/2014/main" id="{D9A863DD-D211-BEEE-0FAA-8964D1AFC506}"/>
                </a:ext>
              </a:extLst>
            </p:cNvPr>
            <p:cNvSpPr/>
            <p:nvPr/>
          </p:nvSpPr>
          <p:spPr>
            <a:xfrm>
              <a:off x="515514" y="1542097"/>
              <a:ext cx="4969104" cy="4355716"/>
            </a:xfrm>
            <a:custGeom>
              <a:avLst/>
              <a:gdLst/>
              <a:ahLst/>
              <a:cxnLst/>
              <a:rect l="l" t="t" r="r" b="b"/>
              <a:pathLst>
                <a:path w="4969104" h="4355716" extrusionOk="0">
                  <a:moveTo>
                    <a:pt x="3963196" y="0"/>
                  </a:moveTo>
                  <a:lnTo>
                    <a:pt x="4969104" y="1881048"/>
                  </a:lnTo>
                  <a:lnTo>
                    <a:pt x="2135514" y="4355716"/>
                  </a:lnTo>
                  <a:lnTo>
                    <a:pt x="0" y="1449043"/>
                  </a:lnTo>
                  <a:lnTo>
                    <a:pt x="3963196" y="0"/>
                  </a:lnTo>
                  <a:close/>
                </a:path>
              </a:pathLst>
            </a:custGeom>
            <a:solidFill>
              <a:srgbClr val="489ED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8;p1">
              <a:extLst>
                <a:ext uri="{FF2B5EF4-FFF2-40B4-BE49-F238E27FC236}">
                  <a16:creationId xmlns:a16="http://schemas.microsoft.com/office/drawing/2014/main" id="{0B90CA98-F712-9623-35DF-B2449F98D563}"/>
                </a:ext>
              </a:extLst>
            </p:cNvPr>
            <p:cNvSpPr/>
            <p:nvPr/>
          </p:nvSpPr>
          <p:spPr>
            <a:xfrm>
              <a:off x="0" y="2280558"/>
              <a:ext cx="524328" cy="896256"/>
            </a:xfrm>
            <a:custGeom>
              <a:avLst/>
              <a:gdLst/>
              <a:ahLst/>
              <a:cxnLst/>
              <a:rect l="l" t="t" r="r" b="b"/>
              <a:pathLst>
                <a:path w="524328" h="896256" extrusionOk="0">
                  <a:moveTo>
                    <a:pt x="0" y="0"/>
                  </a:moveTo>
                  <a:lnTo>
                    <a:pt x="524328" y="724806"/>
                  </a:lnTo>
                  <a:lnTo>
                    <a:pt x="9978" y="896256"/>
                  </a:lnTo>
                  <a:lnTo>
                    <a:pt x="0" y="896256"/>
                  </a:lnTo>
                  <a:close/>
                </a:path>
              </a:pathLst>
            </a:custGeom>
            <a:solidFill>
              <a:srgbClr val="3291C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950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Espiral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TM02892315[[fn=Espiral]]</Template>
  <TotalTime>522</TotalTime>
  <Words>645</Words>
  <Application>Microsoft Office PowerPoint</Application>
  <PresentationFormat>Personalizado</PresentationFormat>
  <Paragraphs>80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Algerian</vt:lpstr>
      <vt:lpstr>Arial</vt:lpstr>
      <vt:lpstr>Calibri</vt:lpstr>
      <vt:lpstr>Century Gothic</vt:lpstr>
      <vt:lpstr>Times New Roman</vt:lpstr>
      <vt:lpstr>Wingdings 3</vt:lpstr>
      <vt:lpstr>Espiral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GOBIERNO PARROQUIAL DE CHANTACO</cp:lastModifiedBy>
  <cp:revision>76</cp:revision>
  <cp:lastPrinted>2025-07-09T17:52:55Z</cp:lastPrinted>
  <dcterms:modified xsi:type="dcterms:W3CDTF">2025-07-09T17:55:27Z</dcterms:modified>
</cp:coreProperties>
</file>